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1" r:id="rId3"/>
  </p:sldMasterIdLst>
  <p:notesMasterIdLst>
    <p:notesMasterId r:id="rId15"/>
  </p:notesMasterIdLst>
  <p:sldIdLst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Troncoso" initials="ET" lastIdx="4" clrIdx="0">
    <p:extLst>
      <p:ext uri="{19B8F6BF-5375-455C-9EA6-DF929625EA0E}">
        <p15:presenceInfo xmlns:p15="http://schemas.microsoft.com/office/powerpoint/2012/main" userId="S::echin@jhpiego.org::8e9fd3a9-983c-4486-8b73-5ceaf568f605" providerId="AD"/>
      </p:ext>
    </p:extLst>
  </p:cmAuthor>
  <p:cmAuthor id="2" name="Jason Reed" initials="JR" lastIdx="1" clrIdx="1">
    <p:extLst>
      <p:ext uri="{19B8F6BF-5375-455C-9EA6-DF929625EA0E}">
        <p15:presenceInfo xmlns:p15="http://schemas.microsoft.com/office/powerpoint/2012/main" userId="S-1-5-21-200220283-296057445-522006248-345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2305" autoAdjust="0"/>
  </p:normalViewPr>
  <p:slideViewPr>
    <p:cSldViewPr snapToGrid="0">
      <p:cViewPr varScale="1">
        <p:scale>
          <a:sx n="60" d="100"/>
          <a:sy n="60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095E6-EC79-49E1-8413-0E11BF14A28C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FD26E-196A-4EF0-A8FE-4D49472F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8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2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14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0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4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FD26E-196A-4EF0-A8FE-4D49472FBB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3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8.emf"/><Relationship Id="rId4" Type="http://schemas.openxmlformats.org/officeDocument/2006/relationships/image" Target="../media/image7.jpeg"/><Relationship Id="rId9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89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96" y="436562"/>
            <a:ext cx="5064354" cy="2482851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96" y="3257550"/>
            <a:ext cx="5064354" cy="385763"/>
          </a:xfrm>
        </p:spPr>
        <p:txBody>
          <a:bodyPr>
            <a:noAutofit/>
          </a:bodyPr>
          <a:lstStyle>
            <a:lvl1pPr marL="0" indent="0" algn="l">
              <a:buNone/>
              <a:defRPr sz="1900" b="1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16577" r="11683" b="16577"/>
          <a:stretch/>
        </p:blipFill>
        <p:spPr>
          <a:xfrm>
            <a:off x="9889331" y="5274899"/>
            <a:ext cx="1919288" cy="125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45" y="635497"/>
            <a:ext cx="1433943" cy="27244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825" y="3657599"/>
            <a:ext cx="5064125" cy="12287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900" b="1"/>
            </a:lvl4pPr>
            <a:lvl5pPr marL="1828800" indent="0">
              <a:buNone/>
              <a:defRPr sz="19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" y="6232845"/>
            <a:ext cx="1677600" cy="1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2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9916998" y="301658"/>
            <a:ext cx="1940679" cy="3432065"/>
            <a:chOff x="3114" y="882"/>
            <a:chExt cx="1447" cy="2559"/>
          </a:xfrm>
          <a:solidFill>
            <a:schemeClr val="accent2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3425" y="882"/>
              <a:ext cx="526" cy="500"/>
            </a:xfrm>
            <a:custGeom>
              <a:avLst/>
              <a:gdLst>
                <a:gd name="T0" fmla="*/ 32 w 222"/>
                <a:gd name="T1" fmla="*/ 183 h 211"/>
                <a:gd name="T2" fmla="*/ 111 w 222"/>
                <a:gd name="T3" fmla="*/ 211 h 211"/>
                <a:gd name="T4" fmla="*/ 190 w 222"/>
                <a:gd name="T5" fmla="*/ 183 h 211"/>
                <a:gd name="T6" fmla="*/ 222 w 222"/>
                <a:gd name="T7" fmla="*/ 106 h 211"/>
                <a:gd name="T8" fmla="*/ 190 w 222"/>
                <a:gd name="T9" fmla="*/ 29 h 211"/>
                <a:gd name="T10" fmla="*/ 111 w 222"/>
                <a:gd name="T11" fmla="*/ 0 h 211"/>
                <a:gd name="T12" fmla="*/ 32 w 222"/>
                <a:gd name="T13" fmla="*/ 29 h 211"/>
                <a:gd name="T14" fmla="*/ 0 w 222"/>
                <a:gd name="T15" fmla="*/ 106 h 211"/>
                <a:gd name="T16" fmla="*/ 32 w 222"/>
                <a:gd name="T17" fmla="*/ 18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211">
                  <a:moveTo>
                    <a:pt x="32" y="183"/>
                  </a:moveTo>
                  <a:cubicBezTo>
                    <a:pt x="54" y="202"/>
                    <a:pt x="80" y="211"/>
                    <a:pt x="111" y="211"/>
                  </a:cubicBezTo>
                  <a:cubicBezTo>
                    <a:pt x="142" y="211"/>
                    <a:pt x="168" y="202"/>
                    <a:pt x="190" y="183"/>
                  </a:cubicBezTo>
                  <a:cubicBezTo>
                    <a:pt x="211" y="164"/>
                    <a:pt x="222" y="139"/>
                    <a:pt x="222" y="106"/>
                  </a:cubicBezTo>
                  <a:cubicBezTo>
                    <a:pt x="222" y="74"/>
                    <a:pt x="211" y="48"/>
                    <a:pt x="190" y="29"/>
                  </a:cubicBezTo>
                  <a:cubicBezTo>
                    <a:pt x="168" y="10"/>
                    <a:pt x="142" y="0"/>
                    <a:pt x="111" y="0"/>
                  </a:cubicBezTo>
                  <a:cubicBezTo>
                    <a:pt x="80" y="0"/>
                    <a:pt x="54" y="10"/>
                    <a:pt x="32" y="29"/>
                  </a:cubicBezTo>
                  <a:cubicBezTo>
                    <a:pt x="11" y="48"/>
                    <a:pt x="0" y="74"/>
                    <a:pt x="0" y="106"/>
                  </a:cubicBezTo>
                  <a:cubicBezTo>
                    <a:pt x="0" y="139"/>
                    <a:pt x="11" y="164"/>
                    <a:pt x="32" y="1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4101" y="1524"/>
              <a:ext cx="460" cy="438"/>
            </a:xfrm>
            <a:custGeom>
              <a:avLst/>
              <a:gdLst>
                <a:gd name="T0" fmla="*/ 166 w 194"/>
                <a:gd name="T1" fmla="*/ 26 h 185"/>
                <a:gd name="T2" fmla="*/ 97 w 194"/>
                <a:gd name="T3" fmla="*/ 0 h 185"/>
                <a:gd name="T4" fmla="*/ 29 w 194"/>
                <a:gd name="T5" fmla="*/ 26 h 185"/>
                <a:gd name="T6" fmla="*/ 0 w 194"/>
                <a:gd name="T7" fmla="*/ 93 h 185"/>
                <a:gd name="T8" fmla="*/ 29 w 194"/>
                <a:gd name="T9" fmla="*/ 161 h 185"/>
                <a:gd name="T10" fmla="*/ 97 w 194"/>
                <a:gd name="T11" fmla="*/ 185 h 185"/>
                <a:gd name="T12" fmla="*/ 166 w 194"/>
                <a:gd name="T13" fmla="*/ 161 h 185"/>
                <a:gd name="T14" fmla="*/ 194 w 194"/>
                <a:gd name="T15" fmla="*/ 93 h 185"/>
                <a:gd name="T16" fmla="*/ 166 w 194"/>
                <a:gd name="T17" fmla="*/ 2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185">
                  <a:moveTo>
                    <a:pt x="166" y="26"/>
                  </a:moveTo>
                  <a:cubicBezTo>
                    <a:pt x="147" y="9"/>
                    <a:pt x="124" y="0"/>
                    <a:pt x="97" y="0"/>
                  </a:cubicBezTo>
                  <a:cubicBezTo>
                    <a:pt x="70" y="0"/>
                    <a:pt x="47" y="9"/>
                    <a:pt x="29" y="26"/>
                  </a:cubicBezTo>
                  <a:cubicBezTo>
                    <a:pt x="10" y="42"/>
                    <a:pt x="0" y="65"/>
                    <a:pt x="0" y="93"/>
                  </a:cubicBezTo>
                  <a:cubicBezTo>
                    <a:pt x="0" y="122"/>
                    <a:pt x="10" y="144"/>
                    <a:pt x="29" y="161"/>
                  </a:cubicBezTo>
                  <a:cubicBezTo>
                    <a:pt x="47" y="177"/>
                    <a:pt x="70" y="185"/>
                    <a:pt x="97" y="185"/>
                  </a:cubicBezTo>
                  <a:cubicBezTo>
                    <a:pt x="124" y="185"/>
                    <a:pt x="147" y="177"/>
                    <a:pt x="166" y="161"/>
                  </a:cubicBezTo>
                  <a:cubicBezTo>
                    <a:pt x="185" y="144"/>
                    <a:pt x="194" y="122"/>
                    <a:pt x="194" y="93"/>
                  </a:cubicBezTo>
                  <a:cubicBezTo>
                    <a:pt x="194" y="65"/>
                    <a:pt x="185" y="42"/>
                    <a:pt x="166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4096" y="2033"/>
              <a:ext cx="456" cy="735"/>
            </a:xfrm>
            <a:custGeom>
              <a:avLst/>
              <a:gdLst>
                <a:gd name="T0" fmla="*/ 33 w 192"/>
                <a:gd name="T1" fmla="*/ 308 h 310"/>
                <a:gd name="T2" fmla="*/ 192 w 192"/>
                <a:gd name="T3" fmla="*/ 114 h 310"/>
                <a:gd name="T4" fmla="*/ 96 w 192"/>
                <a:gd name="T5" fmla="*/ 0 h 310"/>
                <a:gd name="T6" fmla="*/ 0 w 192"/>
                <a:gd name="T7" fmla="*/ 90 h 310"/>
                <a:gd name="T8" fmla="*/ 44 w 192"/>
                <a:gd name="T9" fmla="*/ 169 h 310"/>
                <a:gd name="T10" fmla="*/ 18 w 192"/>
                <a:gd name="T11" fmla="*/ 250 h 310"/>
                <a:gd name="T12" fmla="*/ 24 w 192"/>
                <a:gd name="T13" fmla="*/ 302 h 310"/>
                <a:gd name="T14" fmla="*/ 33 w 192"/>
                <a:gd name="T15" fmla="*/ 30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310">
                  <a:moveTo>
                    <a:pt x="33" y="308"/>
                  </a:moveTo>
                  <a:cubicBezTo>
                    <a:pt x="133" y="264"/>
                    <a:pt x="192" y="198"/>
                    <a:pt x="192" y="114"/>
                  </a:cubicBezTo>
                  <a:cubicBezTo>
                    <a:pt x="192" y="41"/>
                    <a:pt x="149" y="0"/>
                    <a:pt x="96" y="0"/>
                  </a:cubicBezTo>
                  <a:cubicBezTo>
                    <a:pt x="43" y="0"/>
                    <a:pt x="0" y="38"/>
                    <a:pt x="0" y="90"/>
                  </a:cubicBezTo>
                  <a:cubicBezTo>
                    <a:pt x="0" y="122"/>
                    <a:pt x="14" y="153"/>
                    <a:pt x="44" y="169"/>
                  </a:cubicBezTo>
                  <a:cubicBezTo>
                    <a:pt x="26" y="194"/>
                    <a:pt x="18" y="221"/>
                    <a:pt x="18" y="250"/>
                  </a:cubicBezTo>
                  <a:cubicBezTo>
                    <a:pt x="18" y="266"/>
                    <a:pt x="20" y="283"/>
                    <a:pt x="24" y="302"/>
                  </a:cubicBezTo>
                  <a:cubicBezTo>
                    <a:pt x="24" y="302"/>
                    <a:pt x="26" y="310"/>
                    <a:pt x="33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114" y="1484"/>
              <a:ext cx="875" cy="1957"/>
            </a:xfrm>
            <a:custGeom>
              <a:avLst/>
              <a:gdLst>
                <a:gd name="T0" fmla="*/ 294 w 369"/>
                <a:gd name="T1" fmla="*/ 28 h 826"/>
                <a:gd name="T2" fmla="*/ 146 w 369"/>
                <a:gd name="T3" fmla="*/ 26 h 826"/>
                <a:gd name="T4" fmla="*/ 137 w 369"/>
                <a:gd name="T5" fmla="*/ 40 h 826"/>
                <a:gd name="T6" fmla="*/ 137 w 369"/>
                <a:gd name="T7" fmla="*/ 40 h 826"/>
                <a:gd name="T8" fmla="*/ 137 w 369"/>
                <a:gd name="T9" fmla="*/ 246 h 826"/>
                <a:gd name="T10" fmla="*/ 137 w 369"/>
                <a:gd name="T11" fmla="*/ 247 h 826"/>
                <a:gd name="T12" fmla="*/ 137 w 369"/>
                <a:gd name="T13" fmla="*/ 552 h 826"/>
                <a:gd name="T14" fmla="*/ 132 w 369"/>
                <a:gd name="T15" fmla="*/ 598 h 826"/>
                <a:gd name="T16" fmla="*/ 115 w 369"/>
                <a:gd name="T17" fmla="*/ 635 h 826"/>
                <a:gd name="T18" fmla="*/ 80 w 369"/>
                <a:gd name="T19" fmla="*/ 661 h 826"/>
                <a:gd name="T20" fmla="*/ 15 w 369"/>
                <a:gd name="T21" fmla="*/ 675 h 826"/>
                <a:gd name="T22" fmla="*/ 4 w 369"/>
                <a:gd name="T23" fmla="*/ 686 h 826"/>
                <a:gd name="T24" fmla="*/ 4 w 369"/>
                <a:gd name="T25" fmla="*/ 781 h 826"/>
                <a:gd name="T26" fmla="*/ 132 w 369"/>
                <a:gd name="T27" fmla="*/ 824 h 826"/>
                <a:gd name="T28" fmla="*/ 189 w 369"/>
                <a:gd name="T29" fmla="*/ 816 h 826"/>
                <a:gd name="T30" fmla="*/ 253 w 369"/>
                <a:gd name="T31" fmla="*/ 789 h 826"/>
                <a:gd name="T32" fmla="*/ 311 w 369"/>
                <a:gd name="T33" fmla="*/ 740 h 826"/>
                <a:gd name="T34" fmla="*/ 350 w 369"/>
                <a:gd name="T35" fmla="*/ 664 h 826"/>
                <a:gd name="T36" fmla="*/ 360 w 369"/>
                <a:gd name="T37" fmla="*/ 598 h 826"/>
                <a:gd name="T38" fmla="*/ 362 w 369"/>
                <a:gd name="T39" fmla="*/ 536 h 826"/>
                <a:gd name="T40" fmla="*/ 362 w 369"/>
                <a:gd name="T41" fmla="*/ 141 h 826"/>
                <a:gd name="T42" fmla="*/ 294 w 369"/>
                <a:gd name="T43" fmla="*/ 28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9" h="826">
                  <a:moveTo>
                    <a:pt x="294" y="28"/>
                  </a:moveTo>
                  <a:cubicBezTo>
                    <a:pt x="203" y="0"/>
                    <a:pt x="146" y="26"/>
                    <a:pt x="146" y="26"/>
                  </a:cubicBezTo>
                  <a:cubicBezTo>
                    <a:pt x="141" y="29"/>
                    <a:pt x="137" y="34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246"/>
                    <a:pt x="137" y="246"/>
                    <a:pt x="137" y="246"/>
                  </a:cubicBezTo>
                  <a:cubicBezTo>
                    <a:pt x="137" y="246"/>
                    <a:pt x="137" y="247"/>
                    <a:pt x="137" y="247"/>
                  </a:cubicBezTo>
                  <a:cubicBezTo>
                    <a:pt x="137" y="552"/>
                    <a:pt x="137" y="552"/>
                    <a:pt x="137" y="552"/>
                  </a:cubicBezTo>
                  <a:cubicBezTo>
                    <a:pt x="137" y="569"/>
                    <a:pt x="135" y="584"/>
                    <a:pt x="132" y="598"/>
                  </a:cubicBezTo>
                  <a:cubicBezTo>
                    <a:pt x="129" y="612"/>
                    <a:pt x="124" y="624"/>
                    <a:pt x="115" y="635"/>
                  </a:cubicBezTo>
                  <a:cubicBezTo>
                    <a:pt x="107" y="645"/>
                    <a:pt x="95" y="654"/>
                    <a:pt x="80" y="661"/>
                  </a:cubicBezTo>
                  <a:cubicBezTo>
                    <a:pt x="80" y="661"/>
                    <a:pt x="55" y="672"/>
                    <a:pt x="15" y="675"/>
                  </a:cubicBezTo>
                  <a:cubicBezTo>
                    <a:pt x="15" y="675"/>
                    <a:pt x="5" y="676"/>
                    <a:pt x="4" y="686"/>
                  </a:cubicBezTo>
                  <a:cubicBezTo>
                    <a:pt x="4" y="686"/>
                    <a:pt x="0" y="758"/>
                    <a:pt x="4" y="781"/>
                  </a:cubicBezTo>
                  <a:cubicBezTo>
                    <a:pt x="6" y="826"/>
                    <a:pt x="132" y="824"/>
                    <a:pt x="132" y="824"/>
                  </a:cubicBezTo>
                  <a:cubicBezTo>
                    <a:pt x="148" y="824"/>
                    <a:pt x="167" y="821"/>
                    <a:pt x="189" y="816"/>
                  </a:cubicBezTo>
                  <a:cubicBezTo>
                    <a:pt x="210" y="811"/>
                    <a:pt x="232" y="802"/>
                    <a:pt x="253" y="789"/>
                  </a:cubicBezTo>
                  <a:cubicBezTo>
                    <a:pt x="275" y="777"/>
                    <a:pt x="294" y="760"/>
                    <a:pt x="311" y="740"/>
                  </a:cubicBezTo>
                  <a:cubicBezTo>
                    <a:pt x="329" y="720"/>
                    <a:pt x="341" y="694"/>
                    <a:pt x="350" y="664"/>
                  </a:cubicBezTo>
                  <a:cubicBezTo>
                    <a:pt x="355" y="645"/>
                    <a:pt x="358" y="623"/>
                    <a:pt x="360" y="598"/>
                  </a:cubicBezTo>
                  <a:cubicBezTo>
                    <a:pt x="361" y="574"/>
                    <a:pt x="362" y="553"/>
                    <a:pt x="362" y="536"/>
                  </a:cubicBezTo>
                  <a:cubicBezTo>
                    <a:pt x="362" y="141"/>
                    <a:pt x="362" y="141"/>
                    <a:pt x="362" y="141"/>
                  </a:cubicBezTo>
                  <a:cubicBezTo>
                    <a:pt x="362" y="141"/>
                    <a:pt x="369" y="51"/>
                    <a:pt x="294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96" y="577849"/>
            <a:ext cx="5045304" cy="315587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11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596" y="1913641"/>
            <a:ext cx="4788000" cy="4263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404" y="1913641"/>
            <a:ext cx="4788000" cy="4263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2189653"/>
            <a:ext cx="4790969" cy="578717"/>
          </a:xfrm>
        </p:spPr>
        <p:txBody>
          <a:bodyPr bIns="0" anchor="b">
            <a:noAutofit/>
          </a:bodyPr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596" y="2717801"/>
            <a:ext cx="4790969" cy="32361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9592" y="2189653"/>
            <a:ext cx="4810812" cy="578717"/>
          </a:xfrm>
        </p:spPr>
        <p:txBody>
          <a:bodyPr bIns="0" anchor="b">
            <a:noAutofit/>
          </a:bodyPr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9592" y="2717801"/>
            <a:ext cx="4810812" cy="32361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8944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87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96" y="577850"/>
            <a:ext cx="4911365" cy="1112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596" y="1913642"/>
            <a:ext cx="4911365" cy="40629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51396" y="577851"/>
            <a:ext cx="4908779" cy="539874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631596" y="466725"/>
            <a:ext cx="4911365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5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/>
          <p:cNvSpPr>
            <a:spLocks/>
          </p:cNvSpPr>
          <p:nvPr/>
        </p:nvSpPr>
        <p:spPr bwMode="auto">
          <a:xfrm>
            <a:off x="1588" y="0"/>
            <a:ext cx="6149975" cy="6858000"/>
          </a:xfrm>
          <a:custGeom>
            <a:avLst/>
            <a:gdLst>
              <a:gd name="T0" fmla="*/ 0 w 3874"/>
              <a:gd name="T1" fmla="*/ 0 h 4320"/>
              <a:gd name="T2" fmla="*/ 0 w 3874"/>
              <a:gd name="T3" fmla="*/ 4320 h 4320"/>
              <a:gd name="T4" fmla="*/ 3067 w 3874"/>
              <a:gd name="T5" fmla="*/ 4320 h 4320"/>
              <a:gd name="T6" fmla="*/ 3298 w 3874"/>
              <a:gd name="T7" fmla="*/ 4078 h 4320"/>
              <a:gd name="T8" fmla="*/ 3733 w 3874"/>
              <a:gd name="T9" fmla="*/ 3215 h 4320"/>
              <a:gd name="T10" fmla="*/ 3848 w 3874"/>
              <a:gd name="T11" fmla="*/ 2463 h 4320"/>
              <a:gd name="T12" fmla="*/ 3874 w 3874"/>
              <a:gd name="T13" fmla="*/ 1761 h 4320"/>
              <a:gd name="T14" fmla="*/ 3874 w 3874"/>
              <a:gd name="T15" fmla="*/ 0 h 4320"/>
              <a:gd name="T16" fmla="*/ 0 w 387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4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067" y="4320"/>
                  <a:pt x="3067" y="4320"/>
                  <a:pt x="3067" y="4320"/>
                </a:cubicBezTo>
                <a:cubicBezTo>
                  <a:pt x="3147" y="4246"/>
                  <a:pt x="3224" y="4165"/>
                  <a:pt x="3298" y="4078"/>
                </a:cubicBezTo>
                <a:cubicBezTo>
                  <a:pt x="3494" y="3846"/>
                  <a:pt x="3640" y="3559"/>
                  <a:pt x="3733" y="3215"/>
                </a:cubicBezTo>
                <a:cubicBezTo>
                  <a:pt x="3792" y="2992"/>
                  <a:pt x="3832" y="2741"/>
                  <a:pt x="3848" y="2463"/>
                </a:cubicBezTo>
                <a:cubicBezTo>
                  <a:pt x="3866" y="2183"/>
                  <a:pt x="3874" y="1949"/>
                  <a:pt x="3874" y="1761"/>
                </a:cubicBezTo>
                <a:cubicBezTo>
                  <a:pt x="3874" y="1761"/>
                  <a:pt x="3874" y="941"/>
                  <a:pt x="387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868864" y="0"/>
            <a:ext cx="7323137" cy="6858000"/>
          </a:xfrm>
          <a:custGeom>
            <a:avLst/>
            <a:gdLst>
              <a:gd name="connsiteX0" fmla="*/ 1281112 w 7323137"/>
              <a:gd name="connsiteY0" fmla="*/ 0 h 6858000"/>
              <a:gd name="connsiteX1" fmla="*/ 7323137 w 7323137"/>
              <a:gd name="connsiteY1" fmla="*/ 0 h 6858000"/>
              <a:gd name="connsiteX2" fmla="*/ 7323137 w 7323137"/>
              <a:gd name="connsiteY2" fmla="*/ 6858000 h 6858000"/>
              <a:gd name="connsiteX3" fmla="*/ 0 w 7323137"/>
              <a:gd name="connsiteY3" fmla="*/ 6858000 h 6858000"/>
              <a:gd name="connsiteX4" fmla="*/ 366712 w 7323137"/>
              <a:gd name="connsiteY4" fmla="*/ 6473825 h 6858000"/>
              <a:gd name="connsiteX5" fmla="*/ 1057275 w 7323137"/>
              <a:gd name="connsiteY5" fmla="*/ 5103813 h 6858000"/>
              <a:gd name="connsiteX6" fmla="*/ 1239837 w 7323137"/>
              <a:gd name="connsiteY6" fmla="*/ 3910013 h 6858000"/>
              <a:gd name="connsiteX7" fmla="*/ 1281112 w 7323137"/>
              <a:gd name="connsiteY7" fmla="*/ 2795588 h 6858000"/>
              <a:gd name="connsiteX8" fmla="*/ 1281112 w 732313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137" h="6858000">
                <a:moveTo>
                  <a:pt x="1281112" y="0"/>
                </a:moveTo>
                <a:lnTo>
                  <a:pt x="7323137" y="0"/>
                </a:lnTo>
                <a:lnTo>
                  <a:pt x="7323137" y="6858000"/>
                </a:lnTo>
                <a:lnTo>
                  <a:pt x="0" y="6858000"/>
                </a:lnTo>
                <a:cubicBezTo>
                  <a:pt x="127000" y="6740525"/>
                  <a:pt x="249237" y="6611938"/>
                  <a:pt x="366712" y="6473825"/>
                </a:cubicBezTo>
                <a:cubicBezTo>
                  <a:pt x="677862" y="6105525"/>
                  <a:pt x="909637" y="5649913"/>
                  <a:pt x="1057275" y="5103813"/>
                </a:cubicBezTo>
                <a:cubicBezTo>
                  <a:pt x="1150938" y="4749800"/>
                  <a:pt x="1214437" y="4351338"/>
                  <a:pt x="1239837" y="3910013"/>
                </a:cubicBezTo>
                <a:cubicBezTo>
                  <a:pt x="1268412" y="3465513"/>
                  <a:pt x="1281112" y="3094038"/>
                  <a:pt x="1281112" y="2795588"/>
                </a:cubicBezTo>
                <a:cubicBezTo>
                  <a:pt x="1281112" y="2795588"/>
                  <a:pt x="1281112" y="1493838"/>
                  <a:pt x="128111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793240"/>
            <a:ext cx="5003800" cy="3032760"/>
          </a:xfrm>
        </p:spPr>
        <p:txBody>
          <a:bodyPr anchor="t" anchorCtr="0">
            <a:noAutofit/>
          </a:bodyPr>
          <a:lstStyle>
            <a:lvl1pPr marL="227013" indent="-227013">
              <a:lnSpc>
                <a:spcPct val="85000"/>
              </a:lnSpc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9584" y="6299789"/>
            <a:ext cx="50621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132" y="1677987"/>
            <a:ext cx="3833768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5481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4231955 h 6858000"/>
              <a:gd name="connsiteX5" fmla="*/ 1634967 w 12192000"/>
              <a:gd name="connsiteY5" fmla="*/ 4537075 h 6858000"/>
              <a:gd name="connsiteX6" fmla="*/ 4337666 w 12192000"/>
              <a:gd name="connsiteY6" fmla="*/ 3564504 h 6858000"/>
              <a:gd name="connsiteX7" fmla="*/ 5449888 w 12192000"/>
              <a:gd name="connsiteY7" fmla="*/ 916951 h 6858000"/>
              <a:gd name="connsiteX8" fmla="*/ 5426055 w 12192000"/>
              <a:gd name="connsiteY8" fmla="*/ 4433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35481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31955"/>
                </a:lnTo>
                <a:cubicBezTo>
                  <a:pt x="494145" y="4435369"/>
                  <a:pt x="1039133" y="4537075"/>
                  <a:pt x="1634967" y="4537075"/>
                </a:cubicBezTo>
                <a:cubicBezTo>
                  <a:pt x="2699522" y="4537075"/>
                  <a:pt x="3600422" y="4212885"/>
                  <a:pt x="4337666" y="3564504"/>
                </a:cubicBezTo>
                <a:cubicBezTo>
                  <a:pt x="5078088" y="2916124"/>
                  <a:pt x="5449888" y="2034136"/>
                  <a:pt x="5449888" y="916951"/>
                </a:cubicBezTo>
                <a:cubicBezTo>
                  <a:pt x="5449888" y="754061"/>
                  <a:pt x="5441944" y="596336"/>
                  <a:pt x="5426055" y="44337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8300" cy="453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574040"/>
            <a:ext cx="4053205" cy="2219960"/>
          </a:xfrm>
        </p:spPr>
        <p:txBody>
          <a:bodyPr anchor="t" anchorCtr="0">
            <a:noAutofit/>
          </a:bodyPr>
          <a:lstStyle>
            <a:lvl1pPr marL="177800" indent="-177800"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132" y="1677987"/>
            <a:ext cx="3833768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66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lide With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/>
          <p:cNvSpPr>
            <a:spLocks/>
          </p:cNvSpPr>
          <p:nvPr/>
        </p:nvSpPr>
        <p:spPr bwMode="auto">
          <a:xfrm>
            <a:off x="1588" y="0"/>
            <a:ext cx="6149975" cy="6858000"/>
          </a:xfrm>
          <a:custGeom>
            <a:avLst/>
            <a:gdLst>
              <a:gd name="T0" fmla="*/ 0 w 3874"/>
              <a:gd name="T1" fmla="*/ 0 h 4320"/>
              <a:gd name="T2" fmla="*/ 0 w 3874"/>
              <a:gd name="T3" fmla="*/ 4320 h 4320"/>
              <a:gd name="T4" fmla="*/ 3067 w 3874"/>
              <a:gd name="T5" fmla="*/ 4320 h 4320"/>
              <a:gd name="T6" fmla="*/ 3298 w 3874"/>
              <a:gd name="T7" fmla="*/ 4078 h 4320"/>
              <a:gd name="T8" fmla="*/ 3733 w 3874"/>
              <a:gd name="T9" fmla="*/ 3215 h 4320"/>
              <a:gd name="T10" fmla="*/ 3848 w 3874"/>
              <a:gd name="T11" fmla="*/ 2463 h 4320"/>
              <a:gd name="T12" fmla="*/ 3874 w 3874"/>
              <a:gd name="T13" fmla="*/ 1761 h 4320"/>
              <a:gd name="T14" fmla="*/ 3874 w 3874"/>
              <a:gd name="T15" fmla="*/ 0 h 4320"/>
              <a:gd name="T16" fmla="*/ 0 w 387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4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067" y="4320"/>
                  <a:pt x="3067" y="4320"/>
                  <a:pt x="3067" y="4320"/>
                </a:cubicBezTo>
                <a:cubicBezTo>
                  <a:pt x="3147" y="4246"/>
                  <a:pt x="3224" y="4165"/>
                  <a:pt x="3298" y="4078"/>
                </a:cubicBezTo>
                <a:cubicBezTo>
                  <a:pt x="3494" y="3846"/>
                  <a:pt x="3640" y="3559"/>
                  <a:pt x="3733" y="3215"/>
                </a:cubicBezTo>
                <a:cubicBezTo>
                  <a:pt x="3792" y="2992"/>
                  <a:pt x="3832" y="2741"/>
                  <a:pt x="3848" y="2463"/>
                </a:cubicBezTo>
                <a:cubicBezTo>
                  <a:pt x="3866" y="2183"/>
                  <a:pt x="3874" y="1949"/>
                  <a:pt x="3874" y="1761"/>
                </a:cubicBezTo>
                <a:cubicBezTo>
                  <a:pt x="3874" y="1761"/>
                  <a:pt x="3874" y="941"/>
                  <a:pt x="387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868864" y="0"/>
            <a:ext cx="7323137" cy="6858000"/>
          </a:xfrm>
          <a:custGeom>
            <a:avLst/>
            <a:gdLst>
              <a:gd name="connsiteX0" fmla="*/ 1281112 w 7323137"/>
              <a:gd name="connsiteY0" fmla="*/ 0 h 6858000"/>
              <a:gd name="connsiteX1" fmla="*/ 7323137 w 7323137"/>
              <a:gd name="connsiteY1" fmla="*/ 0 h 6858000"/>
              <a:gd name="connsiteX2" fmla="*/ 7323137 w 7323137"/>
              <a:gd name="connsiteY2" fmla="*/ 6858000 h 6858000"/>
              <a:gd name="connsiteX3" fmla="*/ 0 w 7323137"/>
              <a:gd name="connsiteY3" fmla="*/ 6858000 h 6858000"/>
              <a:gd name="connsiteX4" fmla="*/ 366712 w 7323137"/>
              <a:gd name="connsiteY4" fmla="*/ 6473825 h 6858000"/>
              <a:gd name="connsiteX5" fmla="*/ 1057275 w 7323137"/>
              <a:gd name="connsiteY5" fmla="*/ 5103813 h 6858000"/>
              <a:gd name="connsiteX6" fmla="*/ 1239837 w 7323137"/>
              <a:gd name="connsiteY6" fmla="*/ 3910013 h 6858000"/>
              <a:gd name="connsiteX7" fmla="*/ 1281112 w 7323137"/>
              <a:gd name="connsiteY7" fmla="*/ 2795588 h 6858000"/>
              <a:gd name="connsiteX8" fmla="*/ 1281112 w 732313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137" h="6858000">
                <a:moveTo>
                  <a:pt x="1281112" y="0"/>
                </a:moveTo>
                <a:lnTo>
                  <a:pt x="7323137" y="0"/>
                </a:lnTo>
                <a:lnTo>
                  <a:pt x="7323137" y="6858000"/>
                </a:lnTo>
                <a:lnTo>
                  <a:pt x="0" y="6858000"/>
                </a:lnTo>
                <a:cubicBezTo>
                  <a:pt x="127000" y="6740525"/>
                  <a:pt x="249237" y="6611938"/>
                  <a:pt x="366712" y="6473825"/>
                </a:cubicBezTo>
                <a:cubicBezTo>
                  <a:pt x="677862" y="6105525"/>
                  <a:pt x="909637" y="5649913"/>
                  <a:pt x="1057275" y="5103813"/>
                </a:cubicBezTo>
                <a:cubicBezTo>
                  <a:pt x="1150938" y="4749800"/>
                  <a:pt x="1214437" y="4351338"/>
                  <a:pt x="1239837" y="3910013"/>
                </a:cubicBezTo>
                <a:cubicBezTo>
                  <a:pt x="1268412" y="3465513"/>
                  <a:pt x="1281112" y="3094038"/>
                  <a:pt x="1281112" y="2795588"/>
                </a:cubicBezTo>
                <a:cubicBezTo>
                  <a:pt x="1281112" y="2795588"/>
                  <a:pt x="1281112" y="1493838"/>
                  <a:pt x="128111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9584" y="6299789"/>
            <a:ext cx="50621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132" y="1677987"/>
            <a:ext cx="3833768" cy="26225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31596" y="1593130"/>
            <a:ext cx="4505554" cy="3723408"/>
          </a:xfrm>
        </p:spPr>
        <p:txBody>
          <a:bodyPr>
            <a:noAutofit/>
          </a:bodyPr>
          <a:lstStyle>
            <a:lvl1pPr marL="0" indent="0">
              <a:spcBef>
                <a:spcPts val="3600"/>
              </a:spcBef>
              <a:buNone/>
              <a:defRPr sz="2600" b="1">
                <a:solidFill>
                  <a:schemeClr val="accent2"/>
                </a:solidFill>
              </a:defRPr>
            </a:lvl1pPr>
            <a:lvl2pPr marL="0" indent="0">
              <a:buNone/>
              <a:defRPr sz="2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0114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-Only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9916998" y="301658"/>
            <a:ext cx="1940679" cy="3432065"/>
            <a:chOff x="3114" y="882"/>
            <a:chExt cx="1447" cy="2559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3425" y="882"/>
              <a:ext cx="526" cy="500"/>
            </a:xfrm>
            <a:custGeom>
              <a:avLst/>
              <a:gdLst>
                <a:gd name="T0" fmla="*/ 32 w 222"/>
                <a:gd name="T1" fmla="*/ 183 h 211"/>
                <a:gd name="T2" fmla="*/ 111 w 222"/>
                <a:gd name="T3" fmla="*/ 211 h 211"/>
                <a:gd name="T4" fmla="*/ 190 w 222"/>
                <a:gd name="T5" fmla="*/ 183 h 211"/>
                <a:gd name="T6" fmla="*/ 222 w 222"/>
                <a:gd name="T7" fmla="*/ 106 h 211"/>
                <a:gd name="T8" fmla="*/ 190 w 222"/>
                <a:gd name="T9" fmla="*/ 29 h 211"/>
                <a:gd name="T10" fmla="*/ 111 w 222"/>
                <a:gd name="T11" fmla="*/ 0 h 211"/>
                <a:gd name="T12" fmla="*/ 32 w 222"/>
                <a:gd name="T13" fmla="*/ 29 h 211"/>
                <a:gd name="T14" fmla="*/ 0 w 222"/>
                <a:gd name="T15" fmla="*/ 106 h 211"/>
                <a:gd name="T16" fmla="*/ 32 w 222"/>
                <a:gd name="T17" fmla="*/ 18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211">
                  <a:moveTo>
                    <a:pt x="32" y="183"/>
                  </a:moveTo>
                  <a:cubicBezTo>
                    <a:pt x="54" y="202"/>
                    <a:pt x="80" y="211"/>
                    <a:pt x="111" y="211"/>
                  </a:cubicBezTo>
                  <a:cubicBezTo>
                    <a:pt x="142" y="211"/>
                    <a:pt x="168" y="202"/>
                    <a:pt x="190" y="183"/>
                  </a:cubicBezTo>
                  <a:cubicBezTo>
                    <a:pt x="211" y="164"/>
                    <a:pt x="222" y="139"/>
                    <a:pt x="222" y="106"/>
                  </a:cubicBezTo>
                  <a:cubicBezTo>
                    <a:pt x="222" y="74"/>
                    <a:pt x="211" y="48"/>
                    <a:pt x="190" y="29"/>
                  </a:cubicBezTo>
                  <a:cubicBezTo>
                    <a:pt x="168" y="10"/>
                    <a:pt x="142" y="0"/>
                    <a:pt x="111" y="0"/>
                  </a:cubicBezTo>
                  <a:cubicBezTo>
                    <a:pt x="80" y="0"/>
                    <a:pt x="54" y="10"/>
                    <a:pt x="32" y="29"/>
                  </a:cubicBezTo>
                  <a:cubicBezTo>
                    <a:pt x="11" y="48"/>
                    <a:pt x="0" y="74"/>
                    <a:pt x="0" y="106"/>
                  </a:cubicBezTo>
                  <a:cubicBezTo>
                    <a:pt x="0" y="139"/>
                    <a:pt x="11" y="164"/>
                    <a:pt x="32" y="1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4101" y="1524"/>
              <a:ext cx="460" cy="438"/>
            </a:xfrm>
            <a:custGeom>
              <a:avLst/>
              <a:gdLst>
                <a:gd name="T0" fmla="*/ 166 w 194"/>
                <a:gd name="T1" fmla="*/ 26 h 185"/>
                <a:gd name="T2" fmla="*/ 97 w 194"/>
                <a:gd name="T3" fmla="*/ 0 h 185"/>
                <a:gd name="T4" fmla="*/ 29 w 194"/>
                <a:gd name="T5" fmla="*/ 26 h 185"/>
                <a:gd name="T6" fmla="*/ 0 w 194"/>
                <a:gd name="T7" fmla="*/ 93 h 185"/>
                <a:gd name="T8" fmla="*/ 29 w 194"/>
                <a:gd name="T9" fmla="*/ 161 h 185"/>
                <a:gd name="T10" fmla="*/ 97 w 194"/>
                <a:gd name="T11" fmla="*/ 185 h 185"/>
                <a:gd name="T12" fmla="*/ 166 w 194"/>
                <a:gd name="T13" fmla="*/ 161 h 185"/>
                <a:gd name="T14" fmla="*/ 194 w 194"/>
                <a:gd name="T15" fmla="*/ 93 h 185"/>
                <a:gd name="T16" fmla="*/ 166 w 194"/>
                <a:gd name="T17" fmla="*/ 2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185">
                  <a:moveTo>
                    <a:pt x="166" y="26"/>
                  </a:moveTo>
                  <a:cubicBezTo>
                    <a:pt x="147" y="9"/>
                    <a:pt x="124" y="0"/>
                    <a:pt x="97" y="0"/>
                  </a:cubicBezTo>
                  <a:cubicBezTo>
                    <a:pt x="70" y="0"/>
                    <a:pt x="47" y="9"/>
                    <a:pt x="29" y="26"/>
                  </a:cubicBezTo>
                  <a:cubicBezTo>
                    <a:pt x="10" y="42"/>
                    <a:pt x="0" y="65"/>
                    <a:pt x="0" y="93"/>
                  </a:cubicBezTo>
                  <a:cubicBezTo>
                    <a:pt x="0" y="122"/>
                    <a:pt x="10" y="144"/>
                    <a:pt x="29" y="161"/>
                  </a:cubicBezTo>
                  <a:cubicBezTo>
                    <a:pt x="47" y="177"/>
                    <a:pt x="70" y="185"/>
                    <a:pt x="97" y="185"/>
                  </a:cubicBezTo>
                  <a:cubicBezTo>
                    <a:pt x="124" y="185"/>
                    <a:pt x="147" y="177"/>
                    <a:pt x="166" y="161"/>
                  </a:cubicBezTo>
                  <a:cubicBezTo>
                    <a:pt x="185" y="144"/>
                    <a:pt x="194" y="122"/>
                    <a:pt x="194" y="93"/>
                  </a:cubicBezTo>
                  <a:cubicBezTo>
                    <a:pt x="194" y="65"/>
                    <a:pt x="185" y="42"/>
                    <a:pt x="166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4096" y="2033"/>
              <a:ext cx="456" cy="735"/>
            </a:xfrm>
            <a:custGeom>
              <a:avLst/>
              <a:gdLst>
                <a:gd name="T0" fmla="*/ 33 w 192"/>
                <a:gd name="T1" fmla="*/ 308 h 310"/>
                <a:gd name="T2" fmla="*/ 192 w 192"/>
                <a:gd name="T3" fmla="*/ 114 h 310"/>
                <a:gd name="T4" fmla="*/ 96 w 192"/>
                <a:gd name="T5" fmla="*/ 0 h 310"/>
                <a:gd name="T6" fmla="*/ 0 w 192"/>
                <a:gd name="T7" fmla="*/ 90 h 310"/>
                <a:gd name="T8" fmla="*/ 44 w 192"/>
                <a:gd name="T9" fmla="*/ 169 h 310"/>
                <a:gd name="T10" fmla="*/ 18 w 192"/>
                <a:gd name="T11" fmla="*/ 250 h 310"/>
                <a:gd name="T12" fmla="*/ 24 w 192"/>
                <a:gd name="T13" fmla="*/ 302 h 310"/>
                <a:gd name="T14" fmla="*/ 33 w 192"/>
                <a:gd name="T15" fmla="*/ 30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310">
                  <a:moveTo>
                    <a:pt x="33" y="308"/>
                  </a:moveTo>
                  <a:cubicBezTo>
                    <a:pt x="133" y="264"/>
                    <a:pt x="192" y="198"/>
                    <a:pt x="192" y="114"/>
                  </a:cubicBezTo>
                  <a:cubicBezTo>
                    <a:pt x="192" y="41"/>
                    <a:pt x="149" y="0"/>
                    <a:pt x="96" y="0"/>
                  </a:cubicBezTo>
                  <a:cubicBezTo>
                    <a:pt x="43" y="0"/>
                    <a:pt x="0" y="38"/>
                    <a:pt x="0" y="90"/>
                  </a:cubicBezTo>
                  <a:cubicBezTo>
                    <a:pt x="0" y="122"/>
                    <a:pt x="14" y="153"/>
                    <a:pt x="44" y="169"/>
                  </a:cubicBezTo>
                  <a:cubicBezTo>
                    <a:pt x="26" y="194"/>
                    <a:pt x="18" y="221"/>
                    <a:pt x="18" y="250"/>
                  </a:cubicBezTo>
                  <a:cubicBezTo>
                    <a:pt x="18" y="266"/>
                    <a:pt x="20" y="283"/>
                    <a:pt x="24" y="302"/>
                  </a:cubicBezTo>
                  <a:cubicBezTo>
                    <a:pt x="24" y="302"/>
                    <a:pt x="26" y="310"/>
                    <a:pt x="33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114" y="1484"/>
              <a:ext cx="875" cy="1957"/>
            </a:xfrm>
            <a:custGeom>
              <a:avLst/>
              <a:gdLst>
                <a:gd name="T0" fmla="*/ 294 w 369"/>
                <a:gd name="T1" fmla="*/ 28 h 826"/>
                <a:gd name="T2" fmla="*/ 146 w 369"/>
                <a:gd name="T3" fmla="*/ 26 h 826"/>
                <a:gd name="T4" fmla="*/ 137 w 369"/>
                <a:gd name="T5" fmla="*/ 40 h 826"/>
                <a:gd name="T6" fmla="*/ 137 w 369"/>
                <a:gd name="T7" fmla="*/ 40 h 826"/>
                <a:gd name="T8" fmla="*/ 137 w 369"/>
                <a:gd name="T9" fmla="*/ 246 h 826"/>
                <a:gd name="T10" fmla="*/ 137 w 369"/>
                <a:gd name="T11" fmla="*/ 247 h 826"/>
                <a:gd name="T12" fmla="*/ 137 w 369"/>
                <a:gd name="T13" fmla="*/ 552 h 826"/>
                <a:gd name="T14" fmla="*/ 132 w 369"/>
                <a:gd name="T15" fmla="*/ 598 h 826"/>
                <a:gd name="T16" fmla="*/ 115 w 369"/>
                <a:gd name="T17" fmla="*/ 635 h 826"/>
                <a:gd name="T18" fmla="*/ 80 w 369"/>
                <a:gd name="T19" fmla="*/ 661 h 826"/>
                <a:gd name="T20" fmla="*/ 15 w 369"/>
                <a:gd name="T21" fmla="*/ 675 h 826"/>
                <a:gd name="T22" fmla="*/ 4 w 369"/>
                <a:gd name="T23" fmla="*/ 686 h 826"/>
                <a:gd name="T24" fmla="*/ 4 w 369"/>
                <a:gd name="T25" fmla="*/ 781 h 826"/>
                <a:gd name="T26" fmla="*/ 132 w 369"/>
                <a:gd name="T27" fmla="*/ 824 h 826"/>
                <a:gd name="T28" fmla="*/ 189 w 369"/>
                <a:gd name="T29" fmla="*/ 816 h 826"/>
                <a:gd name="T30" fmla="*/ 253 w 369"/>
                <a:gd name="T31" fmla="*/ 789 h 826"/>
                <a:gd name="T32" fmla="*/ 311 w 369"/>
                <a:gd name="T33" fmla="*/ 740 h 826"/>
                <a:gd name="T34" fmla="*/ 350 w 369"/>
                <a:gd name="T35" fmla="*/ 664 h 826"/>
                <a:gd name="T36" fmla="*/ 360 w 369"/>
                <a:gd name="T37" fmla="*/ 598 h 826"/>
                <a:gd name="T38" fmla="*/ 362 w 369"/>
                <a:gd name="T39" fmla="*/ 536 h 826"/>
                <a:gd name="T40" fmla="*/ 362 w 369"/>
                <a:gd name="T41" fmla="*/ 141 h 826"/>
                <a:gd name="T42" fmla="*/ 294 w 369"/>
                <a:gd name="T43" fmla="*/ 28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9" h="826">
                  <a:moveTo>
                    <a:pt x="294" y="28"/>
                  </a:moveTo>
                  <a:cubicBezTo>
                    <a:pt x="203" y="0"/>
                    <a:pt x="146" y="26"/>
                    <a:pt x="146" y="26"/>
                  </a:cubicBezTo>
                  <a:cubicBezTo>
                    <a:pt x="141" y="29"/>
                    <a:pt x="137" y="34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246"/>
                    <a:pt x="137" y="246"/>
                    <a:pt x="137" y="246"/>
                  </a:cubicBezTo>
                  <a:cubicBezTo>
                    <a:pt x="137" y="246"/>
                    <a:pt x="137" y="247"/>
                    <a:pt x="137" y="247"/>
                  </a:cubicBezTo>
                  <a:cubicBezTo>
                    <a:pt x="137" y="552"/>
                    <a:pt x="137" y="552"/>
                    <a:pt x="137" y="552"/>
                  </a:cubicBezTo>
                  <a:cubicBezTo>
                    <a:pt x="137" y="569"/>
                    <a:pt x="135" y="584"/>
                    <a:pt x="132" y="598"/>
                  </a:cubicBezTo>
                  <a:cubicBezTo>
                    <a:pt x="129" y="612"/>
                    <a:pt x="124" y="624"/>
                    <a:pt x="115" y="635"/>
                  </a:cubicBezTo>
                  <a:cubicBezTo>
                    <a:pt x="107" y="645"/>
                    <a:pt x="95" y="654"/>
                    <a:pt x="80" y="661"/>
                  </a:cubicBezTo>
                  <a:cubicBezTo>
                    <a:pt x="80" y="661"/>
                    <a:pt x="55" y="672"/>
                    <a:pt x="15" y="675"/>
                  </a:cubicBezTo>
                  <a:cubicBezTo>
                    <a:pt x="15" y="675"/>
                    <a:pt x="5" y="676"/>
                    <a:pt x="4" y="686"/>
                  </a:cubicBezTo>
                  <a:cubicBezTo>
                    <a:pt x="4" y="686"/>
                    <a:pt x="0" y="758"/>
                    <a:pt x="4" y="781"/>
                  </a:cubicBezTo>
                  <a:cubicBezTo>
                    <a:pt x="6" y="826"/>
                    <a:pt x="132" y="824"/>
                    <a:pt x="132" y="824"/>
                  </a:cubicBezTo>
                  <a:cubicBezTo>
                    <a:pt x="148" y="824"/>
                    <a:pt x="167" y="821"/>
                    <a:pt x="189" y="816"/>
                  </a:cubicBezTo>
                  <a:cubicBezTo>
                    <a:pt x="210" y="811"/>
                    <a:pt x="232" y="802"/>
                    <a:pt x="253" y="789"/>
                  </a:cubicBezTo>
                  <a:cubicBezTo>
                    <a:pt x="275" y="777"/>
                    <a:pt x="294" y="760"/>
                    <a:pt x="311" y="740"/>
                  </a:cubicBezTo>
                  <a:cubicBezTo>
                    <a:pt x="329" y="720"/>
                    <a:pt x="341" y="694"/>
                    <a:pt x="350" y="664"/>
                  </a:cubicBezTo>
                  <a:cubicBezTo>
                    <a:pt x="355" y="645"/>
                    <a:pt x="358" y="623"/>
                    <a:pt x="360" y="598"/>
                  </a:cubicBezTo>
                  <a:cubicBezTo>
                    <a:pt x="361" y="574"/>
                    <a:pt x="362" y="553"/>
                    <a:pt x="362" y="536"/>
                  </a:cubicBezTo>
                  <a:cubicBezTo>
                    <a:pt x="362" y="141"/>
                    <a:pt x="362" y="141"/>
                    <a:pt x="362" y="141"/>
                  </a:cubicBezTo>
                  <a:cubicBezTo>
                    <a:pt x="362" y="141"/>
                    <a:pt x="369" y="51"/>
                    <a:pt x="294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192000" y="3410557"/>
            <a:ext cx="248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Use Format Background </a:t>
            </a:r>
            <a:br>
              <a:rPr lang="en-GB" dirty="0"/>
            </a:br>
            <a:r>
              <a:rPr lang="en-GB" dirty="0"/>
              <a:t>to change the image fill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076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-1588" y="0"/>
            <a:ext cx="9312275" cy="6858000"/>
          </a:xfrm>
          <a:custGeom>
            <a:avLst/>
            <a:gdLst>
              <a:gd name="T0" fmla="*/ 0 w 5867"/>
              <a:gd name="T1" fmla="*/ 0 h 4320"/>
              <a:gd name="T2" fmla="*/ 0 w 5867"/>
              <a:gd name="T3" fmla="*/ 4320 h 4320"/>
              <a:gd name="T4" fmla="*/ 3187 w 5867"/>
              <a:gd name="T5" fmla="*/ 4320 h 4320"/>
              <a:gd name="T6" fmla="*/ 4630 w 5867"/>
              <a:gd name="T7" fmla="*/ 3063 h 4320"/>
              <a:gd name="T8" fmla="*/ 5669 w 5867"/>
              <a:gd name="T9" fmla="*/ 1003 h 4320"/>
              <a:gd name="T10" fmla="*/ 5867 w 5867"/>
              <a:gd name="T11" fmla="*/ 0 h 4320"/>
              <a:gd name="T12" fmla="*/ 0 w 5867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67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187" y="4320"/>
                  <a:pt x="3187" y="4320"/>
                  <a:pt x="3187" y="4320"/>
                </a:cubicBezTo>
                <a:cubicBezTo>
                  <a:pt x="3717" y="3993"/>
                  <a:pt x="4197" y="3574"/>
                  <a:pt x="4630" y="3063"/>
                </a:cubicBezTo>
                <a:cubicBezTo>
                  <a:pt x="5097" y="2509"/>
                  <a:pt x="5447" y="1824"/>
                  <a:pt x="5669" y="1003"/>
                </a:cubicBezTo>
                <a:cubicBezTo>
                  <a:pt x="5752" y="692"/>
                  <a:pt x="5818" y="357"/>
                  <a:pt x="58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96" y="436563"/>
            <a:ext cx="6416904" cy="195784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96" y="2349499"/>
            <a:ext cx="6416904" cy="1847851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4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825" y="4458877"/>
            <a:ext cx="5064125" cy="12287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900" b="1"/>
            </a:lvl4pPr>
            <a:lvl5pPr marL="1828800" indent="0">
              <a:buNone/>
              <a:defRPr sz="19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63" y="5729024"/>
            <a:ext cx="633676" cy="633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77" y="5816813"/>
            <a:ext cx="1675524" cy="507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13101" r="12318" b="13101"/>
          <a:stretch/>
        </p:blipFill>
        <p:spPr>
          <a:xfrm>
            <a:off x="10656094" y="5405970"/>
            <a:ext cx="1100138" cy="94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80" y="5960226"/>
            <a:ext cx="1125195" cy="402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" y="6232845"/>
            <a:ext cx="1677600" cy="1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64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blipFill dpi="0" rotWithShape="1">
          <a:blip r:embed="rId2">
            <a:lum/>
          </a:blip>
          <a:srcRect/>
          <a:stretch>
            <a:fillRect l="-21000" t="-28000" r="-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43" y="2435678"/>
            <a:ext cx="5036457" cy="4240893"/>
          </a:xfrm>
        </p:spPr>
        <p:txBody>
          <a:bodyPr anchor="b" anchorCtr="0"/>
          <a:lstStyle>
            <a:lvl1pPr>
              <a:lnSpc>
                <a:spcPct val="7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377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Boing Font">
    <p:bg>
      <p:bgPr>
        <a:blipFill dpi="0" rotWithShape="1">
          <a:blip r:embed="rId2">
            <a:lum/>
          </a:blip>
          <a:srcRect/>
          <a:stretch>
            <a:fillRect l="-21000" t="-28000" r="-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4492131"/>
            <a:ext cx="3398157" cy="187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835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6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211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95" y="1904999"/>
            <a:ext cx="9115719" cy="4271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164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with doub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31825" y="2017336"/>
            <a:ext cx="9114191" cy="437744"/>
          </a:xfrm>
          <a:solidFill>
            <a:schemeClr val="accent4"/>
          </a:solidFill>
        </p:spPr>
        <p:txBody>
          <a:bodyPr tIns="72000" bIns="0"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5"/>
          </p:nvPr>
        </p:nvSpPr>
        <p:spPr>
          <a:xfrm>
            <a:off x="631825" y="2455863"/>
            <a:ext cx="9105900" cy="328453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IE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36848" y="5905501"/>
            <a:ext cx="3600877" cy="258936"/>
          </a:xfrm>
        </p:spPr>
        <p:txBody>
          <a:bodyPr tIns="0">
            <a:noAutofit/>
          </a:bodyPr>
          <a:lstStyle>
            <a:lvl1pPr marL="0" indent="0" algn="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26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596" y="1913641"/>
            <a:ext cx="4788000" cy="4263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404" y="1913641"/>
            <a:ext cx="4788000" cy="4263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058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2189653"/>
            <a:ext cx="4790969" cy="578717"/>
          </a:xfrm>
        </p:spPr>
        <p:txBody>
          <a:bodyPr bIns="0" anchor="b">
            <a:noAutofit/>
          </a:bodyPr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596" y="2717801"/>
            <a:ext cx="4790969" cy="32361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9592" y="2189653"/>
            <a:ext cx="4810812" cy="578717"/>
          </a:xfrm>
        </p:spPr>
        <p:txBody>
          <a:bodyPr bIns="0" anchor="b">
            <a:noAutofit/>
          </a:bodyPr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9592" y="2717801"/>
            <a:ext cx="4810812" cy="32361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64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825" y="1085750"/>
            <a:ext cx="10928350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37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596" y="577850"/>
            <a:ext cx="4911365" cy="50790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596" y="1913642"/>
            <a:ext cx="4911365" cy="40629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51396" y="577851"/>
            <a:ext cx="4908779" cy="539874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631596" y="466725"/>
            <a:ext cx="4911365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1825" y="1085750"/>
            <a:ext cx="4911136" cy="581025"/>
          </a:xfrm>
        </p:spPr>
        <p:txBody>
          <a:bodyPr tIns="0">
            <a:noAutofit/>
          </a:bodyPr>
          <a:lstStyle>
            <a:lvl1pPr marL="0" indent="0">
              <a:buNone/>
              <a:defRPr sz="3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56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-1588" y="0"/>
            <a:ext cx="9312275" cy="6858000"/>
          </a:xfrm>
          <a:custGeom>
            <a:avLst/>
            <a:gdLst>
              <a:gd name="T0" fmla="*/ 0 w 5867"/>
              <a:gd name="T1" fmla="*/ 0 h 4320"/>
              <a:gd name="T2" fmla="*/ 0 w 5867"/>
              <a:gd name="T3" fmla="*/ 4320 h 4320"/>
              <a:gd name="T4" fmla="*/ 3187 w 5867"/>
              <a:gd name="T5" fmla="*/ 4320 h 4320"/>
              <a:gd name="T6" fmla="*/ 4630 w 5867"/>
              <a:gd name="T7" fmla="*/ 3063 h 4320"/>
              <a:gd name="T8" fmla="*/ 5669 w 5867"/>
              <a:gd name="T9" fmla="*/ 1003 h 4320"/>
              <a:gd name="T10" fmla="*/ 5867 w 5867"/>
              <a:gd name="T11" fmla="*/ 0 h 4320"/>
              <a:gd name="T12" fmla="*/ 0 w 5867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67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187" y="4320"/>
                  <a:pt x="3187" y="4320"/>
                  <a:pt x="3187" y="4320"/>
                </a:cubicBezTo>
                <a:cubicBezTo>
                  <a:pt x="3717" y="3993"/>
                  <a:pt x="4197" y="3574"/>
                  <a:pt x="4630" y="3063"/>
                </a:cubicBezTo>
                <a:cubicBezTo>
                  <a:pt x="5097" y="2509"/>
                  <a:pt x="5447" y="1824"/>
                  <a:pt x="5669" y="1003"/>
                </a:cubicBezTo>
                <a:cubicBezTo>
                  <a:pt x="5752" y="692"/>
                  <a:pt x="5818" y="357"/>
                  <a:pt x="58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96" y="436563"/>
            <a:ext cx="6416904" cy="195784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96" y="2349499"/>
            <a:ext cx="6416904" cy="1847851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4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825" y="4458877"/>
            <a:ext cx="5064125" cy="12287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900" b="1"/>
            </a:lvl4pPr>
            <a:lvl5pPr marL="1828800" indent="0">
              <a:buNone/>
              <a:defRPr sz="19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44" y="2453377"/>
            <a:ext cx="707495" cy="707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406" y="5809669"/>
            <a:ext cx="1685049" cy="510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13101" r="12318" b="13101"/>
          <a:stretch/>
        </p:blipFill>
        <p:spPr>
          <a:xfrm>
            <a:off x="10656094" y="5405970"/>
            <a:ext cx="1100138" cy="94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30" y="4574337"/>
            <a:ext cx="1181101" cy="42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587" y="4424503"/>
            <a:ext cx="573011" cy="63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91" y="3652548"/>
            <a:ext cx="1485903" cy="303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7089"/>
          <a:stretch/>
        </p:blipFill>
        <p:spPr>
          <a:xfrm>
            <a:off x="11160919" y="3553276"/>
            <a:ext cx="619679" cy="450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" y="6232845"/>
            <a:ext cx="1677600" cy="1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0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4348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95" y="1904999"/>
            <a:ext cx="9115719" cy="4271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18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1611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025-240C-44B1-AED0-4F77AEC8B4CD}" type="datetimeFigureOut">
              <a:rPr lang="en-IE" smtClean="0"/>
              <a:t>21/07/2019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C2A8-3574-48AF-9B9F-6538CE8877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504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blipFill dpi="0" rotWithShape="1">
          <a:blip r:embed="rId2">
            <a:lum/>
          </a:blip>
          <a:srcRect/>
          <a:stretch>
            <a:fillRect l="35000" t="-2000" r="-2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>
            <a:spLocks/>
          </p:cNvSpPr>
          <p:nvPr/>
        </p:nvSpPr>
        <p:spPr bwMode="auto">
          <a:xfrm>
            <a:off x="0" y="0"/>
            <a:ext cx="7029450" cy="6858000"/>
          </a:xfrm>
          <a:custGeom>
            <a:avLst/>
            <a:gdLst>
              <a:gd name="T0" fmla="*/ 0 w 4428"/>
              <a:gd name="T1" fmla="*/ 4320 h 4320"/>
              <a:gd name="T2" fmla="*/ 4150 w 4428"/>
              <a:gd name="T3" fmla="*/ 4320 h 4320"/>
              <a:gd name="T4" fmla="*/ 4428 w 4428"/>
              <a:gd name="T5" fmla="*/ 2715 h 4320"/>
              <a:gd name="T6" fmla="*/ 3271 w 4428"/>
              <a:gd name="T7" fmla="*/ 0 h 4320"/>
              <a:gd name="T8" fmla="*/ 0 w 4428"/>
              <a:gd name="T9" fmla="*/ 0 h 4320"/>
              <a:gd name="T10" fmla="*/ 0 w 4428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320">
                <a:moveTo>
                  <a:pt x="0" y="4320"/>
                </a:moveTo>
                <a:cubicBezTo>
                  <a:pt x="4150" y="4320"/>
                  <a:pt x="4150" y="4320"/>
                  <a:pt x="4150" y="4320"/>
                </a:cubicBezTo>
                <a:cubicBezTo>
                  <a:pt x="4333" y="3814"/>
                  <a:pt x="4428" y="3278"/>
                  <a:pt x="4428" y="2715"/>
                </a:cubicBezTo>
                <a:cubicBezTo>
                  <a:pt x="4428" y="1447"/>
                  <a:pt x="3970" y="524"/>
                  <a:pt x="3271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96" y="1972854"/>
            <a:ext cx="5441544" cy="1401632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96" y="3281951"/>
            <a:ext cx="5441544" cy="1454177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3400" b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825" y="5032376"/>
            <a:ext cx="3803015" cy="90169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900" b="1"/>
            </a:lvl4pPr>
            <a:lvl5pPr marL="1828800" indent="0">
              <a:buNone/>
              <a:defRPr sz="19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23" y="1125377"/>
            <a:ext cx="2701096" cy="551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13367" r="12418" b="13367"/>
          <a:stretch/>
        </p:blipFill>
        <p:spPr>
          <a:xfrm>
            <a:off x="633176" y="433149"/>
            <a:ext cx="1538524" cy="1311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" y="6232845"/>
            <a:ext cx="1677600" cy="1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6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95" y="1904999"/>
            <a:ext cx="9115719" cy="4271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"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8300" cy="453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01" y="358140"/>
            <a:ext cx="3940404" cy="176593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501" y="2151063"/>
            <a:ext cx="3940404" cy="15001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6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Divider Slide">
    <p:bg>
      <p:bgPr>
        <a:blipFill dpi="0" rotWithShape="1">
          <a:blip r:embed="rId2">
            <a:lum/>
          </a:blip>
          <a:srcRect/>
          <a:stretch>
            <a:fillRect t="-1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700" y="0"/>
            <a:ext cx="5448300" cy="453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801" y="358140"/>
            <a:ext cx="3940404" cy="176593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6801" y="2151063"/>
            <a:ext cx="3940404" cy="15001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67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/>
        </p:nvSpPr>
        <p:spPr bwMode="auto">
          <a:xfrm flipV="1">
            <a:off x="0" y="1693863"/>
            <a:ext cx="6199188" cy="5162550"/>
          </a:xfrm>
          <a:custGeom>
            <a:avLst/>
            <a:gdLst>
              <a:gd name="T0" fmla="*/ 2730 w 3430"/>
              <a:gd name="T1" fmla="*/ 2244 h 2856"/>
              <a:gd name="T2" fmla="*/ 3430 w 3430"/>
              <a:gd name="T3" fmla="*/ 578 h 2856"/>
              <a:gd name="T4" fmla="*/ 3370 w 3430"/>
              <a:gd name="T5" fmla="*/ 0 h 2856"/>
              <a:gd name="T6" fmla="*/ 0 w 3430"/>
              <a:gd name="T7" fmla="*/ 0 h 2856"/>
              <a:gd name="T8" fmla="*/ 0 w 3430"/>
              <a:gd name="T9" fmla="*/ 2664 h 2856"/>
              <a:gd name="T10" fmla="*/ 1029 w 3430"/>
              <a:gd name="T11" fmla="*/ 2856 h 2856"/>
              <a:gd name="T12" fmla="*/ 2730 w 3430"/>
              <a:gd name="T13" fmla="*/ 2244 h 2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30" h="2856">
                <a:moveTo>
                  <a:pt x="2730" y="2244"/>
                </a:moveTo>
                <a:cubicBezTo>
                  <a:pt x="3196" y="1836"/>
                  <a:pt x="3430" y="1281"/>
                  <a:pt x="3430" y="578"/>
                </a:cubicBezTo>
                <a:cubicBezTo>
                  <a:pt x="3430" y="373"/>
                  <a:pt x="3410" y="181"/>
                  <a:pt x="337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64"/>
                  <a:pt x="0" y="2664"/>
                  <a:pt x="0" y="2664"/>
                </a:cubicBezTo>
                <a:cubicBezTo>
                  <a:pt x="311" y="2792"/>
                  <a:pt x="654" y="2856"/>
                  <a:pt x="1029" y="2856"/>
                </a:cubicBezTo>
                <a:cubicBezTo>
                  <a:pt x="1699" y="2856"/>
                  <a:pt x="2266" y="2652"/>
                  <a:pt x="2730" y="22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96" y="3285784"/>
            <a:ext cx="3940404" cy="1765935"/>
          </a:xfrm>
        </p:spPr>
        <p:txBody>
          <a:bodyPr anchor="ctr" anchorCtr="0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99188" y="6299789"/>
            <a:ext cx="44688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11" y="667297"/>
            <a:ext cx="5029200" cy="158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19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596" y="577850"/>
            <a:ext cx="10928808" cy="111283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Project objectives 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1904999"/>
            <a:ext cx="7521804" cy="4271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96" y="6299789"/>
            <a:ext cx="14140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C77BF82D-FDA5-41FD-BB1F-8A46A6DB1614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5616" y="6299789"/>
            <a:ext cx="77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299789"/>
            <a:ext cx="631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3BC7525F-ECEA-4A7A-8E04-C6AF3B1401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31596" y="466725"/>
            <a:ext cx="10928808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7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1pPr>
      <a:lvl2pPr marL="442913" indent="-1984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63575" indent="-2127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596" y="577850"/>
            <a:ext cx="10928808" cy="4984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Project objectives 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1904999"/>
            <a:ext cx="7521804" cy="4271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96" y="6299789"/>
            <a:ext cx="14140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2A6E3025-240C-44B1-AED0-4F77AEC8B4CD}" type="datetimeFigureOut">
              <a:rPr lang="en-IE" smtClean="0"/>
              <a:pPr/>
              <a:t>21/07/2019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5616" y="6299789"/>
            <a:ext cx="77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299789"/>
            <a:ext cx="631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66D7C2A8-3574-48AF-9B9F-6538CE887783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31596" y="466725"/>
            <a:ext cx="10928808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54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1pPr>
      <a:lvl2pPr marL="442913" indent="-1984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63575" indent="-2127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596" y="577850"/>
            <a:ext cx="9114420" cy="111283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Project objectives 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1904999"/>
            <a:ext cx="7521804" cy="4271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Bullet Tier 1: </a:t>
            </a:r>
            <a:r>
              <a:rPr lang="en-US" dirty="0" err="1"/>
              <a:t>Lorum</a:t>
            </a:r>
            <a:r>
              <a:rPr lang="en-US" dirty="0"/>
              <a:t> Ipsum </a:t>
            </a:r>
            <a:r>
              <a:rPr lang="en-US" dirty="0" err="1"/>
              <a:t>lluptatem</a:t>
            </a:r>
            <a:r>
              <a:rPr lang="en-US" dirty="0"/>
              <a:t> qui </a:t>
            </a:r>
            <a:r>
              <a:rPr lang="en-US" dirty="0" err="1"/>
              <a:t>rectas</a:t>
            </a:r>
            <a:r>
              <a:rPr lang="en-US" dirty="0"/>
              <a:t> event, </a:t>
            </a:r>
            <a:r>
              <a:rPr lang="en-US" dirty="0" err="1"/>
              <a:t>conseni</a:t>
            </a:r>
            <a:r>
              <a:rPr lang="en-US" dirty="0"/>
              <a:t> </a:t>
            </a:r>
            <a:r>
              <a:rPr lang="en-US" dirty="0" err="1"/>
              <a:t>maximi</a:t>
            </a:r>
            <a:r>
              <a:rPr lang="en-US" dirty="0"/>
              <a:t>, quo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suntionse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estrum,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96" y="6299789"/>
            <a:ext cx="14140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2A6E3025-240C-44B1-AED0-4F77AEC8B4CD}" type="datetimeFigureOut">
              <a:rPr lang="en-IE" smtClean="0"/>
              <a:pPr/>
              <a:t>21/07/2019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5616" y="6299789"/>
            <a:ext cx="77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299789"/>
            <a:ext cx="631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66D7C2A8-3574-48AF-9B9F-6538CE887783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6649" r="11982" b="16649"/>
          <a:stretch/>
        </p:blipFill>
        <p:spPr>
          <a:xfrm>
            <a:off x="11010807" y="5993607"/>
            <a:ext cx="938306" cy="618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31596" y="466725"/>
            <a:ext cx="9114420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1201400" y="1805815"/>
            <a:ext cx="990601" cy="2655820"/>
          </a:xfrm>
          <a:custGeom>
            <a:avLst/>
            <a:gdLst>
              <a:gd name="connsiteX0" fmla="*/ 990601 w 990601"/>
              <a:gd name="connsiteY0" fmla="*/ 0 h 2655820"/>
              <a:gd name="connsiteX1" fmla="*/ 990601 w 990601"/>
              <a:gd name="connsiteY1" fmla="*/ 2655820 h 2655820"/>
              <a:gd name="connsiteX2" fmla="*/ 973767 w 990601"/>
              <a:gd name="connsiteY2" fmla="*/ 2651491 h 2655820"/>
              <a:gd name="connsiteX3" fmla="*/ 0 w 990601"/>
              <a:gd name="connsiteY3" fmla="*/ 1327910 h 2655820"/>
              <a:gd name="connsiteX4" fmla="*/ 973767 w 990601"/>
              <a:gd name="connsiteY4" fmla="*/ 4329 h 265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1" h="2655820">
                <a:moveTo>
                  <a:pt x="990601" y="0"/>
                </a:moveTo>
                <a:lnTo>
                  <a:pt x="990601" y="2655820"/>
                </a:lnTo>
                <a:lnTo>
                  <a:pt x="973767" y="2651491"/>
                </a:lnTo>
                <a:cubicBezTo>
                  <a:pt x="409616" y="2476022"/>
                  <a:pt x="0" y="1949802"/>
                  <a:pt x="0" y="1327910"/>
                </a:cubicBezTo>
                <a:cubicBezTo>
                  <a:pt x="0" y="706019"/>
                  <a:pt x="409616" y="179798"/>
                  <a:pt x="973767" y="43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 14"/>
          <p:cNvSpPr/>
          <p:nvPr/>
        </p:nvSpPr>
        <p:spPr>
          <a:xfrm>
            <a:off x="10126646" y="0"/>
            <a:ext cx="2065355" cy="1455902"/>
          </a:xfrm>
          <a:custGeom>
            <a:avLst/>
            <a:gdLst>
              <a:gd name="connsiteX0" fmla="*/ 2373 w 2065355"/>
              <a:gd name="connsiteY0" fmla="*/ 0 h 1455902"/>
              <a:gd name="connsiteX1" fmla="*/ 2065355 w 2065355"/>
              <a:gd name="connsiteY1" fmla="*/ 0 h 1455902"/>
              <a:gd name="connsiteX2" fmla="*/ 2065355 w 2065355"/>
              <a:gd name="connsiteY2" fmla="*/ 1293143 h 1455902"/>
              <a:gd name="connsiteX3" fmla="*/ 1957328 w 2065355"/>
              <a:gd name="connsiteY3" fmla="*/ 1345183 h 1455902"/>
              <a:gd name="connsiteX4" fmla="*/ 1408915 w 2065355"/>
              <a:gd name="connsiteY4" fmla="*/ 1455902 h 1455902"/>
              <a:gd name="connsiteX5" fmla="*/ 0 w 2065355"/>
              <a:gd name="connsiteY5" fmla="*/ 46987 h 145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5355" h="1455902">
                <a:moveTo>
                  <a:pt x="2373" y="0"/>
                </a:moveTo>
                <a:lnTo>
                  <a:pt x="2065355" y="0"/>
                </a:lnTo>
                <a:lnTo>
                  <a:pt x="2065355" y="1293143"/>
                </a:lnTo>
                <a:lnTo>
                  <a:pt x="1957328" y="1345183"/>
                </a:lnTo>
                <a:cubicBezTo>
                  <a:pt x="1788768" y="1416478"/>
                  <a:pt x="1603446" y="1455902"/>
                  <a:pt x="1408915" y="1455902"/>
                </a:cubicBezTo>
                <a:cubicBezTo>
                  <a:pt x="630793" y="1455902"/>
                  <a:pt x="0" y="825109"/>
                  <a:pt x="0" y="469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91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1pPr>
      <a:lvl2pPr marL="442913" indent="-1984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63575" indent="-2127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96" y="1301267"/>
            <a:ext cx="5064354" cy="248285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WHO Implementation Tool for Pre-Exposure Prophylaxis (</a:t>
            </a:r>
            <a:r>
              <a:rPr lang="en-US" sz="4400" dirty="0" err="1"/>
              <a:t>PrEP</a:t>
            </a:r>
            <a:r>
              <a:rPr lang="en-US" sz="4400" dirty="0"/>
              <a:t>) of HIV Infection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Online Learning Resource Package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96" y="4122255"/>
            <a:ext cx="5945667" cy="38576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Annual International AIDS Society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WHO </a:t>
            </a:r>
            <a:r>
              <a:rPr lang="en-US" sz="2400" dirty="0" smtClean="0">
                <a:solidFill>
                  <a:schemeClr val="bg1"/>
                </a:solidFill>
              </a:rPr>
              <a:t>Satellite:  </a:t>
            </a:r>
            <a:r>
              <a:rPr lang="en-US" sz="2400" dirty="0" err="1" smtClean="0">
                <a:solidFill>
                  <a:schemeClr val="bg1"/>
                </a:solidFill>
              </a:rPr>
              <a:t>PrEP</a:t>
            </a:r>
            <a:r>
              <a:rPr lang="en-US" sz="2400" dirty="0" smtClean="0">
                <a:solidFill>
                  <a:schemeClr val="bg1"/>
                </a:solidFill>
              </a:rPr>
              <a:t> and STIs – Opportunities and </a:t>
            </a:r>
            <a:r>
              <a:rPr lang="en-US" sz="2400" dirty="0" smtClean="0">
                <a:solidFill>
                  <a:schemeClr val="bg1"/>
                </a:solidFill>
              </a:rPr>
              <a:t>Challenges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Jason Reed, </a:t>
            </a:r>
            <a:r>
              <a:rPr lang="en-US" sz="2000" dirty="0" err="1" smtClean="0">
                <a:solidFill>
                  <a:schemeClr val="bg1"/>
                </a:solidFill>
              </a:rPr>
              <a:t>Jhpiego</a:t>
            </a:r>
            <a:r>
              <a:rPr lang="en-US" sz="2000" dirty="0" smtClean="0">
                <a:solidFill>
                  <a:schemeClr val="bg1"/>
                </a:solidFill>
              </a:rPr>
              <a:t> (Jason.reed@jpiego.org)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July 21,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22" y="4901507"/>
            <a:ext cx="1804553" cy="17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Tool Complemented by App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829B43-3353-8D4D-99AB-38E2395D4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70" y="1205378"/>
            <a:ext cx="8287321" cy="5167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7032B-A3CC-8D45-8F49-15825DC879DA}"/>
              </a:ext>
            </a:extLst>
          </p:cNvPr>
          <p:cNvSpPr txBox="1"/>
          <p:nvPr/>
        </p:nvSpPr>
        <p:spPr>
          <a:xfrm>
            <a:off x="7261996" y="637249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Boing" pitchFamily="2" charset="0"/>
              </a:rPr>
              <a:t>www.hivoralprep.org</a:t>
            </a:r>
            <a:endParaRPr lang="en-US" dirty="0">
              <a:solidFill>
                <a:schemeClr val="accent2"/>
              </a:solidFill>
              <a:latin typeface="Bo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Details </a:t>
            </a:r>
            <a:r>
              <a:rPr lang="en-US" dirty="0"/>
              <a:t>&amp; Stay Tuned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95" y="1528680"/>
            <a:ext cx="10790383" cy="4271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Online </a:t>
            </a:r>
            <a:r>
              <a:rPr lang="en-US" sz="2400" dirty="0"/>
              <a:t>options for clinicians to provide feedback on content and functionality</a:t>
            </a:r>
          </a:p>
          <a:p>
            <a:r>
              <a:rPr lang="en-US" sz="2400" dirty="0"/>
              <a:t>Aggregate performance to be monitored for problematic knowledge check and quiz questions</a:t>
            </a:r>
          </a:p>
          <a:p>
            <a:r>
              <a:rPr lang="en-US" sz="2400" dirty="0"/>
              <a:t>Technical updates based upon user feedback and WHO updates in late 2019 and mid-2020</a:t>
            </a:r>
          </a:p>
          <a:p>
            <a:r>
              <a:rPr lang="en-US" sz="2400" dirty="0"/>
              <a:t>English version available now at: </a:t>
            </a:r>
            <a:r>
              <a:rPr lang="en-US" sz="2400" dirty="0" err="1"/>
              <a:t>www.hivoralprep.org</a:t>
            </a:r>
            <a:r>
              <a:rPr lang="en-US" sz="2400" dirty="0"/>
              <a:t>/courses/clinician</a:t>
            </a:r>
          </a:p>
          <a:p>
            <a:r>
              <a:rPr lang="en-US" sz="2400" dirty="0"/>
              <a:t>Spanish version in development with plans for other translations</a:t>
            </a:r>
          </a:p>
          <a:p>
            <a:r>
              <a:rPr lang="en-US" sz="2400" dirty="0"/>
              <a:t>Dissemination plans underway in coordination with WHO and PAHO to inform health ministries and programs of resources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F6268-72FA-334C-BFC6-837E64D482C5}"/>
              </a:ext>
            </a:extLst>
          </p:cNvPr>
          <p:cNvSpPr txBox="1"/>
          <p:nvPr/>
        </p:nvSpPr>
        <p:spPr>
          <a:xfrm>
            <a:off x="7261996" y="637249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Boing" pitchFamily="2" charset="0"/>
              </a:rPr>
              <a:t>www.hivoralprep.org</a:t>
            </a:r>
            <a:endParaRPr lang="en-US" dirty="0">
              <a:solidFill>
                <a:schemeClr val="accent2"/>
              </a:solidFill>
              <a:latin typeface="Bo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 err="1"/>
              <a:t>PrEP</a:t>
            </a:r>
            <a:r>
              <a:rPr lang="en-US" dirty="0"/>
              <a:t> eLearning Tool for Clinicians?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96" y="1497225"/>
            <a:ext cx="7758425" cy="4271963"/>
          </a:xfrm>
        </p:spPr>
        <p:txBody>
          <a:bodyPr>
            <a:normAutofit/>
          </a:bodyPr>
          <a:lstStyle/>
          <a:p>
            <a:r>
              <a:rPr lang="en-US" sz="2400" dirty="0"/>
              <a:t>Training tool for clinicians that is self-paced and interactive via the </a:t>
            </a:r>
            <a:r>
              <a:rPr lang="en-US" sz="2400" dirty="0" smtClean="0"/>
              <a:t>internet; free to everyone</a:t>
            </a:r>
            <a:endParaRPr lang="en-US" sz="2400" dirty="0"/>
          </a:p>
          <a:p>
            <a:r>
              <a:rPr lang="en-US" sz="2400" dirty="0"/>
              <a:t>Aligned specifically with content from the WHO Implementation Tool for </a:t>
            </a:r>
            <a:r>
              <a:rPr lang="en-US" sz="2400" dirty="0" err="1"/>
              <a:t>PrEP</a:t>
            </a:r>
            <a:r>
              <a:rPr lang="en-US" sz="2400" dirty="0"/>
              <a:t> of HIV, Clinical Module</a:t>
            </a:r>
          </a:p>
          <a:p>
            <a:r>
              <a:rPr lang="en-US" sz="2400" dirty="0"/>
              <a:t>Divided into 4 lessons, each taking approximately 45-60 </a:t>
            </a:r>
            <a:r>
              <a:rPr lang="en-US" sz="2400" dirty="0" err="1"/>
              <a:t>mins</a:t>
            </a:r>
            <a:endParaRPr lang="en-US" sz="2400" dirty="0"/>
          </a:p>
          <a:p>
            <a:r>
              <a:rPr lang="en-US" sz="2400" dirty="0"/>
              <a:t>Includes </a:t>
            </a:r>
            <a:r>
              <a:rPr lang="en-US" sz="2400" dirty="0" smtClean="0"/>
              <a:t>interactive, engaging visuals </a:t>
            </a:r>
            <a:r>
              <a:rPr lang="en-US" sz="2400" dirty="0"/>
              <a:t>and narration accessible from </a:t>
            </a:r>
            <a:r>
              <a:rPr lang="en-US" sz="2400" dirty="0" smtClean="0"/>
              <a:t>computer and smart phones </a:t>
            </a:r>
            <a:r>
              <a:rPr lang="en-US" sz="2400" dirty="0"/>
              <a:t>with internet access and audio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998DA-74F4-7043-B700-4AC711BE4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35" y="1484141"/>
            <a:ext cx="2821952" cy="388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59F04-0BAA-F742-AA34-B9193E8E88FF}"/>
              </a:ext>
            </a:extLst>
          </p:cNvPr>
          <p:cNvSpPr txBox="1"/>
          <p:nvPr/>
        </p:nvSpPr>
        <p:spPr>
          <a:xfrm>
            <a:off x="7261996" y="637249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Boing" pitchFamily="2" charset="0"/>
              </a:rPr>
              <a:t>www.hivoralprep.org</a:t>
            </a:r>
            <a:endParaRPr lang="en-US" dirty="0">
              <a:solidFill>
                <a:schemeClr val="accent2"/>
              </a:solidFill>
              <a:latin typeface="Bo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the </a:t>
            </a:r>
            <a:r>
              <a:rPr lang="en-US" dirty="0" err="1"/>
              <a:t>PrEP</a:t>
            </a:r>
            <a:r>
              <a:rPr lang="en-US" dirty="0"/>
              <a:t> eLearning Tool Structured?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78337" cy="4351338"/>
          </a:xfrm>
        </p:spPr>
        <p:txBody>
          <a:bodyPr>
            <a:normAutofit/>
          </a:bodyPr>
          <a:lstStyle/>
          <a:p>
            <a:r>
              <a:rPr lang="en-US" dirty="0"/>
              <a:t>Course Overview</a:t>
            </a:r>
          </a:p>
          <a:p>
            <a:r>
              <a:rPr lang="en-US" dirty="0"/>
              <a:t>Pre-test</a:t>
            </a:r>
          </a:p>
          <a:p>
            <a:r>
              <a:rPr lang="en-US" b="1" dirty="0"/>
              <a:t>Lesson 1</a:t>
            </a:r>
            <a:r>
              <a:rPr lang="en-US" dirty="0"/>
              <a:t>: Identifying Suitable </a:t>
            </a:r>
            <a:r>
              <a:rPr lang="en-US" dirty="0" err="1"/>
              <a:t>PrEP</a:t>
            </a:r>
            <a:r>
              <a:rPr lang="en-US" dirty="0"/>
              <a:t> Candidates</a:t>
            </a:r>
          </a:p>
          <a:p>
            <a:r>
              <a:rPr lang="en-US" b="1" dirty="0"/>
              <a:t>Lesson 2</a:t>
            </a:r>
            <a:r>
              <a:rPr lang="en-US" dirty="0"/>
              <a:t>: Starting and Managing </a:t>
            </a:r>
            <a:r>
              <a:rPr lang="en-US" dirty="0" err="1"/>
              <a:t>PrEP</a:t>
            </a:r>
            <a:r>
              <a:rPr lang="en-US" dirty="0"/>
              <a:t> (exact title of abbreviated description)</a:t>
            </a:r>
          </a:p>
          <a:p>
            <a:r>
              <a:rPr lang="en-US" b="1" dirty="0"/>
              <a:t>Lesson 3</a:t>
            </a:r>
            <a:r>
              <a:rPr lang="en-US" dirty="0"/>
              <a:t>: Special Situations Arising in Clients (exact title of abbreviated description)</a:t>
            </a:r>
          </a:p>
          <a:p>
            <a:r>
              <a:rPr lang="en-US" b="1" dirty="0"/>
              <a:t>Lesson 4</a:t>
            </a:r>
            <a:r>
              <a:rPr lang="en-US" dirty="0"/>
              <a:t>: Counseling and Effectiveness and Safety, and Avoiding Stigma (exact title of abbreviated description)</a:t>
            </a:r>
          </a:p>
          <a:p>
            <a:r>
              <a:rPr lang="en-US" dirty="0"/>
              <a:t>Post-Test</a:t>
            </a:r>
          </a:p>
          <a:p>
            <a:r>
              <a:rPr lang="en-US" dirty="0"/>
              <a:t>Certificate of Completion</a:t>
            </a:r>
          </a:p>
        </p:txBody>
      </p:sp>
      <p:sp>
        <p:nvSpPr>
          <p:cNvPr id="5" name="Right Brace 4"/>
          <p:cNvSpPr/>
          <p:nvPr/>
        </p:nvSpPr>
        <p:spPr>
          <a:xfrm>
            <a:off x="8216537" y="2638697"/>
            <a:ext cx="431074" cy="2586446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57063" y="3193256"/>
            <a:ext cx="2599508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Each Lesson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checks interspersed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Quiz at the end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9AB3A-9EAB-754D-B052-D785BF643F61}"/>
              </a:ext>
            </a:extLst>
          </p:cNvPr>
          <p:cNvSpPr txBox="1"/>
          <p:nvPr/>
        </p:nvSpPr>
        <p:spPr>
          <a:xfrm>
            <a:off x="7261996" y="637249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Boing" pitchFamily="2" charset="0"/>
              </a:rPr>
              <a:t>www.hivoralprep.org</a:t>
            </a:r>
            <a:endParaRPr lang="en-US" dirty="0">
              <a:solidFill>
                <a:schemeClr val="accent2"/>
              </a:solidFill>
              <a:latin typeface="Bo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36ACF1-15B5-084A-BF3D-EA9C53C3E042}"/>
              </a:ext>
            </a:extLst>
          </p:cNvPr>
          <p:cNvSpPr txBox="1">
            <a:spLocks/>
          </p:cNvSpPr>
          <p:nvPr/>
        </p:nvSpPr>
        <p:spPr>
          <a:xfrm>
            <a:off x="631596" y="577850"/>
            <a:ext cx="10928808" cy="1112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www.hivoralprep.org</a:t>
            </a:r>
            <a:r>
              <a:rPr lang="en-US" dirty="0"/>
              <a:t>/courses/clinician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746BF2-2B1B-1A44-A2CF-7B32CC688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6" y="1504053"/>
            <a:ext cx="7715869" cy="518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265DDE-BCE2-0248-AEB0-8F5B2C12A670}"/>
              </a:ext>
            </a:extLst>
          </p:cNvPr>
          <p:cNvSpPr/>
          <p:nvPr/>
        </p:nvSpPr>
        <p:spPr>
          <a:xfrm>
            <a:off x="5475691" y="4094804"/>
            <a:ext cx="1547446" cy="1041009"/>
          </a:xfrm>
          <a:prstGeom prst="ellipse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291058-1C6D-A94F-8A4E-AB1B260A4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31" y="1134269"/>
            <a:ext cx="5168863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20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1: Determining Eligibility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16" y="5783068"/>
            <a:ext cx="901654" cy="88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828B95-0560-744F-A3F9-CA8D662409AB}"/>
              </a:ext>
            </a:extLst>
          </p:cNvPr>
          <p:cNvSpPr txBox="1">
            <a:spLocks/>
          </p:cNvSpPr>
          <p:nvPr/>
        </p:nvSpPr>
        <p:spPr>
          <a:xfrm>
            <a:off x="7775930" y="156260"/>
            <a:ext cx="5518330" cy="418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/>
              <a:t>www.hivoralprep.org</a:t>
            </a:r>
            <a:r>
              <a:rPr lang="en-US" sz="1800" dirty="0"/>
              <a:t>/courses/clinician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AE8058-2CA4-1A46-A37B-B3CBE93DD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2" y="1511105"/>
            <a:ext cx="7245527" cy="427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89B104-C29B-2C4D-A6B3-1CFC4A45A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7" y="1196885"/>
            <a:ext cx="8861129" cy="5265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43F36F-B982-D34F-9338-DA8E6016F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6" y="1233143"/>
            <a:ext cx="8851714" cy="521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E9FE4B-A8F6-B442-9539-62A4B8E7E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1" y="1247652"/>
            <a:ext cx="8933007" cy="524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6A36B4-F8FE-9E48-A91D-8074EA546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2" y="1254177"/>
            <a:ext cx="8973769" cy="523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D033FD-0AAB-B644-BADE-0566DFFB53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6" y="1153797"/>
            <a:ext cx="8978985" cy="526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B65CBC-7E30-1B49-ACFE-3E22F9FC1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2" y="1217444"/>
            <a:ext cx="8939998" cy="528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87178F-D12E-CE49-9167-4F38C9A709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" y="1287856"/>
            <a:ext cx="8926167" cy="526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A6E867-9912-EA49-8E83-AF9F33FA73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4" y="1251556"/>
            <a:ext cx="8851714" cy="526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67877A-2A5F-5445-B1BB-62AC54B711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3" y="1239422"/>
            <a:ext cx="8908042" cy="523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2:  Initiating clients on </a:t>
            </a:r>
            <a:r>
              <a:rPr lang="en-US" dirty="0" err="1"/>
              <a:t>PrEP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3" y="5800643"/>
            <a:ext cx="901654" cy="88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1F7012-E1CB-944A-8611-E3D7DAD685D4}"/>
              </a:ext>
            </a:extLst>
          </p:cNvPr>
          <p:cNvSpPr txBox="1">
            <a:spLocks/>
          </p:cNvSpPr>
          <p:nvPr/>
        </p:nvSpPr>
        <p:spPr>
          <a:xfrm>
            <a:off x="7377054" y="98103"/>
            <a:ext cx="4786810" cy="418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www.hivoralprep.org</a:t>
            </a:r>
            <a:r>
              <a:rPr lang="en-US" sz="2000" dirty="0"/>
              <a:t>/courses/clinician</a:t>
            </a: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125443-BCA0-ED43-B47A-48B6A188E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1" y="1277438"/>
            <a:ext cx="8932690" cy="522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0B82D5-C53A-FE4D-96F2-76A706447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1" y="1274768"/>
            <a:ext cx="8879257" cy="522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FB9151-8619-B94C-B439-F143DDFD6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1" y="1264943"/>
            <a:ext cx="8860165" cy="522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3302C6-6457-1F49-8F1C-803B83289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2" y="1262273"/>
            <a:ext cx="8816888" cy="5219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0AE1E9-6FCF-B94C-87B5-E8D9EA3CA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9" y="1326878"/>
            <a:ext cx="8659926" cy="510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4F0DD0-67CF-0C49-B594-0F1FA5CBD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8" y="1280842"/>
            <a:ext cx="8848192" cy="522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71188-BD17-7543-AED0-C672B968A6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1" y="1290667"/>
            <a:ext cx="8816888" cy="522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9D1707-5E32-0542-870F-A0E4F42E0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2" y="1326878"/>
            <a:ext cx="8851985" cy="5229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99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3: Special Clinical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274" y="1690351"/>
            <a:ext cx="7521804" cy="4271963"/>
          </a:xfrm>
        </p:spPr>
        <p:txBody>
          <a:bodyPr/>
          <a:lstStyle/>
          <a:p>
            <a:r>
              <a:rPr lang="en-US" dirty="0"/>
              <a:t>Clinically managing special situations arising (double check these bullet points for match with verbiage of the Lesson objectives by Margo)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60" y="5864606"/>
            <a:ext cx="750475" cy="7365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66CE13-B7A1-2C4E-93CC-C93B23E36206}"/>
              </a:ext>
            </a:extLst>
          </p:cNvPr>
          <p:cNvSpPr txBox="1">
            <a:spLocks/>
          </p:cNvSpPr>
          <p:nvPr/>
        </p:nvSpPr>
        <p:spPr>
          <a:xfrm>
            <a:off x="7377054" y="98103"/>
            <a:ext cx="4786810" cy="418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www.hivoralprep.org</a:t>
            </a:r>
            <a:r>
              <a:rPr lang="en-US" sz="2000" dirty="0"/>
              <a:t>/courses/clinician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9EF501-A453-FD4B-993D-60131EB97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" y="1219222"/>
            <a:ext cx="9136776" cy="539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6F069-A76F-7D48-A40C-C1C34C16F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7" y="1264850"/>
            <a:ext cx="8982408" cy="5290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088119-7BBC-E744-B4F0-C8DCB475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1" y="1289327"/>
            <a:ext cx="9187385" cy="517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0F9A70-0B4A-234E-891B-4E3C5FAAC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1" y="1166456"/>
            <a:ext cx="9136776" cy="5408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B8C768-6580-DE44-83E1-A63361303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0" y="1194479"/>
            <a:ext cx="9143522" cy="540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2F6841-0FF3-604E-8272-D2CE97152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5" y="1192091"/>
            <a:ext cx="9178056" cy="539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EB1865-1DEA-2A4E-8645-BC043D6C3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9" y="1206187"/>
            <a:ext cx="9187385" cy="539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3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4: Counseling Clients/Avoiding Stigma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141" y="1732866"/>
            <a:ext cx="7176936" cy="4201313"/>
          </a:xfrm>
        </p:spPr>
        <p:txBody>
          <a:bodyPr/>
          <a:lstStyle/>
          <a:p>
            <a:r>
              <a:rPr lang="en-US" dirty="0"/>
              <a:t>Counseling clients on </a:t>
            </a:r>
            <a:r>
              <a:rPr lang="en-US" dirty="0" err="1"/>
              <a:t>PrEP</a:t>
            </a:r>
            <a:r>
              <a:rPr lang="en-US" dirty="0"/>
              <a:t> safety (double check these bullet points for match with verbiage of the Lesson objectives by Margo)</a:t>
            </a:r>
          </a:p>
          <a:p>
            <a:r>
              <a:rPr lang="en-US" dirty="0"/>
              <a:t>Counseling clients on </a:t>
            </a:r>
            <a:r>
              <a:rPr lang="en-US" dirty="0" err="1"/>
              <a:t>PrEP</a:t>
            </a:r>
            <a:r>
              <a:rPr lang="en-US" dirty="0"/>
              <a:t> effectiveness</a:t>
            </a:r>
          </a:p>
          <a:p>
            <a:r>
              <a:rPr lang="en-US" dirty="0"/>
              <a:t>Reducing stigma for clients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37" y="5758533"/>
            <a:ext cx="901654" cy="8849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B6DE08-76D3-BF46-BBD2-2FA4EADD50D8}"/>
              </a:ext>
            </a:extLst>
          </p:cNvPr>
          <p:cNvSpPr txBox="1">
            <a:spLocks/>
          </p:cNvSpPr>
          <p:nvPr/>
        </p:nvSpPr>
        <p:spPr>
          <a:xfrm>
            <a:off x="7377054" y="98103"/>
            <a:ext cx="4786810" cy="418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www.hivoralprep.org</a:t>
            </a:r>
            <a:r>
              <a:rPr lang="en-US" sz="2000" dirty="0"/>
              <a:t>/courses/clinician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90AAB-F9EA-4F4D-A9F8-8E92F448F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2" y="1233646"/>
            <a:ext cx="9105034" cy="5381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983E6-4A22-484D-A115-9E1895026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0" y="1281386"/>
            <a:ext cx="9057534" cy="536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4062A-53DF-F445-9ED8-E2D03249C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8" y="1221482"/>
            <a:ext cx="9215866" cy="542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058D83-5C15-C24F-8E66-C2CB31078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3" y="1215312"/>
            <a:ext cx="9198391" cy="536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E0AF6A-4EE2-9D4B-915F-E0918306F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7" y="1188310"/>
            <a:ext cx="9192807" cy="542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41C7C8-9DA4-B245-87BA-B6A0E6C59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" y="1177469"/>
            <a:ext cx="9077458" cy="539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68B21-6BF9-894F-9D36-D87F5B638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9" y="1188310"/>
            <a:ext cx="9098989" cy="535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29E2D9-55A9-F14A-9207-C008A2850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8" y="1225591"/>
            <a:ext cx="9106772" cy="5353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21C6E7-2EED-604F-96BB-F640C5662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2" y="1180911"/>
            <a:ext cx="9057534" cy="536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3DC56B-BABF-A441-AFEF-9BA98F914E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7" y="1289839"/>
            <a:ext cx="9037854" cy="5241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BF3C9A-3E8B-6B48-B28B-2813AB0FE8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9" y="1166979"/>
            <a:ext cx="9061443" cy="5360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5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Tool Complemented by App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69" y="5800643"/>
            <a:ext cx="901654" cy="884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88886-B48A-3345-9CAF-F58C38F12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357" y="949951"/>
            <a:ext cx="6163283" cy="6163283"/>
          </a:xfrm>
          <a:prstGeom prst="rect">
            <a:avLst/>
          </a:prstGeom>
        </p:spPr>
      </p:pic>
      <p:pic>
        <p:nvPicPr>
          <p:cNvPr id="11" name="prepapp">
            <a:hlinkClick r:id="" action="ppaction://media"/>
            <a:extLst>
              <a:ext uri="{FF2B5EF4-FFF2-40B4-BE49-F238E27FC236}">
                <a16:creationId xmlns:a16="http://schemas.microsoft.com/office/drawing/2014/main" id="{9F703E7C-2FC9-2B4C-B59A-334103099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9697"/>
          <a:stretch/>
        </p:blipFill>
        <p:spPr>
          <a:xfrm>
            <a:off x="4971010" y="2024159"/>
            <a:ext cx="2128059" cy="37764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7032B-A3CC-8D45-8F49-15825DC879DA}"/>
              </a:ext>
            </a:extLst>
          </p:cNvPr>
          <p:cNvSpPr txBox="1"/>
          <p:nvPr/>
        </p:nvSpPr>
        <p:spPr>
          <a:xfrm>
            <a:off x="7261996" y="637249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Boing" pitchFamily="2" charset="0"/>
              </a:rPr>
              <a:t>www.hivoralprep.org</a:t>
            </a:r>
            <a:endParaRPr lang="en-US" dirty="0">
              <a:solidFill>
                <a:schemeClr val="accent2"/>
              </a:solidFill>
              <a:latin typeface="Bo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8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hpiego Theme">
  <a:themeElements>
    <a:clrScheme name="Jhpiego">
      <a:dk1>
        <a:sysClr val="windowText" lastClr="000000"/>
      </a:dk1>
      <a:lt1>
        <a:sysClr val="window" lastClr="FFFFFF"/>
      </a:lt1>
      <a:dk2>
        <a:srgbClr val="55565A"/>
      </a:dk2>
      <a:lt2>
        <a:srgbClr val="CBD5D4"/>
      </a:lt2>
      <a:accent1>
        <a:srgbClr val="00667D"/>
      </a:accent1>
      <a:accent2>
        <a:srgbClr val="26CAD3"/>
      </a:accent2>
      <a:accent3>
        <a:srgbClr val="6F9395"/>
      </a:accent3>
      <a:accent4>
        <a:srgbClr val="BE0065"/>
      </a:accent4>
      <a:accent5>
        <a:srgbClr val="0087CD"/>
      </a:accent5>
      <a:accent6>
        <a:srgbClr val="00AA88"/>
      </a:accent6>
      <a:hlink>
        <a:srgbClr val="00667D"/>
      </a:hlink>
      <a:folHlink>
        <a:srgbClr val="26CAD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hpigeo Template 16-9 FINAL.potx" id="{EB78CDE8-5296-4003-8A0E-985B75917A2C}" vid="{383AE3A0-CC86-4D2A-81CC-05F53AE2A814}"/>
    </a:ext>
  </a:extLst>
</a:theme>
</file>

<file path=ppt/theme/theme2.xml><?xml version="1.0" encoding="utf-8"?>
<a:theme xmlns:a="http://schemas.openxmlformats.org/drawingml/2006/main" name="Theme with Subtitles">
  <a:themeElements>
    <a:clrScheme name="Jhpiego">
      <a:dk1>
        <a:sysClr val="windowText" lastClr="000000"/>
      </a:dk1>
      <a:lt1>
        <a:sysClr val="window" lastClr="FFFFFF"/>
      </a:lt1>
      <a:dk2>
        <a:srgbClr val="55565A"/>
      </a:dk2>
      <a:lt2>
        <a:srgbClr val="CBD5D4"/>
      </a:lt2>
      <a:accent1>
        <a:srgbClr val="00667D"/>
      </a:accent1>
      <a:accent2>
        <a:srgbClr val="26CAD3"/>
      </a:accent2>
      <a:accent3>
        <a:srgbClr val="6F9395"/>
      </a:accent3>
      <a:accent4>
        <a:srgbClr val="00AA88"/>
      </a:accent4>
      <a:accent5>
        <a:srgbClr val="DBC637"/>
      </a:accent5>
      <a:accent6>
        <a:srgbClr val="B19E33"/>
      </a:accent6>
      <a:hlink>
        <a:srgbClr val="00667D"/>
      </a:hlink>
      <a:folHlink>
        <a:srgbClr val="26CAD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hpigeo Template 16-9 FINAL.potx" id="{EB78CDE8-5296-4003-8A0E-985B75917A2C}" vid="{3807981C-5BEA-4AF9-9E4A-03D34E977150}"/>
    </a:ext>
  </a:extLst>
</a:theme>
</file>

<file path=ppt/theme/theme3.xml><?xml version="1.0" encoding="utf-8"?>
<a:theme xmlns:a="http://schemas.openxmlformats.org/drawingml/2006/main" name="Jhpiego Theme Option 2">
  <a:themeElements>
    <a:clrScheme name="Jhpiego">
      <a:dk1>
        <a:sysClr val="windowText" lastClr="000000"/>
      </a:dk1>
      <a:lt1>
        <a:sysClr val="window" lastClr="FFFFFF"/>
      </a:lt1>
      <a:dk2>
        <a:srgbClr val="55565A"/>
      </a:dk2>
      <a:lt2>
        <a:srgbClr val="CBD5D4"/>
      </a:lt2>
      <a:accent1>
        <a:srgbClr val="00667D"/>
      </a:accent1>
      <a:accent2>
        <a:srgbClr val="26CAD3"/>
      </a:accent2>
      <a:accent3>
        <a:srgbClr val="6F9395"/>
      </a:accent3>
      <a:accent4>
        <a:srgbClr val="BE0065"/>
      </a:accent4>
      <a:accent5>
        <a:srgbClr val="0087CD"/>
      </a:accent5>
      <a:accent6>
        <a:srgbClr val="00AA88"/>
      </a:accent6>
      <a:hlink>
        <a:srgbClr val="00667D"/>
      </a:hlink>
      <a:folHlink>
        <a:srgbClr val="26CAD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hpigeo Template 16-9 FINAL.potx" id="{EB78CDE8-5296-4003-8A0E-985B75917A2C}" vid="{148CBAA8-2528-4EE2-9833-96F1B13970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Jhpigeo Template-widescreen</Template>
  <TotalTime>599</TotalTime>
  <Words>371</Words>
  <Application>Microsoft Office PowerPoint</Application>
  <PresentationFormat>Widescreen</PresentationFormat>
  <Paragraphs>59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Boing</vt:lpstr>
      <vt:lpstr>Calibri</vt:lpstr>
      <vt:lpstr>Jhpiego Theme</vt:lpstr>
      <vt:lpstr>Theme with Subtitles</vt:lpstr>
      <vt:lpstr>Jhpiego Theme Option 2</vt:lpstr>
      <vt:lpstr>WHO Implementation Tool for Pre-Exposure Prophylaxis (PrEP) of HIV Infection Online Learning Resource Package</vt:lpstr>
      <vt:lpstr>What is the PrEP eLearning Tool for Clinicians? </vt:lpstr>
      <vt:lpstr>How is the PrEP eLearning Tool Structured? </vt:lpstr>
      <vt:lpstr>PowerPoint Presentation</vt:lpstr>
      <vt:lpstr>Lesson 1: Determining Eligibility</vt:lpstr>
      <vt:lpstr>Lesson 2:  Initiating clients on PrEP</vt:lpstr>
      <vt:lpstr>Lesson 3: Special Clinical Situations</vt:lpstr>
      <vt:lpstr>Lesson 4: Counseling Clients/Avoiding Stigma</vt:lpstr>
      <vt:lpstr>Training Tool Complemented by App</vt:lpstr>
      <vt:lpstr>Training Tool Complemented by App</vt:lpstr>
      <vt:lpstr>Additional Details &amp; Stay Tuned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Implementation Tool for Pre-Exposure Prophylaxis (PrEP) of HIV Infection Online Learning Resource Package</dc:title>
  <dc:creator>Jason Reed</dc:creator>
  <cp:lastModifiedBy>Jason Reed</cp:lastModifiedBy>
  <cp:revision>31</cp:revision>
  <dcterms:created xsi:type="dcterms:W3CDTF">2019-07-15T05:43:27Z</dcterms:created>
  <dcterms:modified xsi:type="dcterms:W3CDTF">2019-07-21T16:28:37Z</dcterms:modified>
</cp:coreProperties>
</file>